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5" r:id="rId5"/>
    <p:sldId id="282" r:id="rId6"/>
    <p:sldId id="278" r:id="rId8"/>
    <p:sldId id="266" r:id="rId9"/>
    <p:sldId id="269" r:id="rId10"/>
    <p:sldId id="366" r:id="rId11"/>
    <p:sldId id="363" r:id="rId12"/>
    <p:sldId id="364" r:id="rId13"/>
    <p:sldId id="280" r:id="rId14"/>
    <p:sldId id="283" r:id="rId15"/>
    <p:sldId id="285" r:id="rId16"/>
    <p:sldId id="388" r:id="rId17"/>
    <p:sldId id="287" r:id="rId18"/>
    <p:sldId id="292" r:id="rId19"/>
    <p:sldId id="365" r:id="rId20"/>
    <p:sldId id="312" r:id="rId21"/>
    <p:sldId id="335" r:id="rId22"/>
    <p:sldId id="313" r:id="rId23"/>
    <p:sldId id="362" r:id="rId24"/>
    <p:sldId id="262" r:id="rId25"/>
    <p:sldId id="336" r:id="rId26"/>
    <p:sldId id="338" r:id="rId27"/>
    <p:sldId id="337" r:id="rId28"/>
    <p:sldId id="268" r:id="rId29"/>
    <p:sldId id="270" r:id="rId30"/>
    <p:sldId id="360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5B2"/>
    <a:srgbClr val="4D86B3"/>
    <a:srgbClr val="F3C953"/>
    <a:srgbClr val="113A5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5" autoAdjust="0"/>
    <p:restoredTop sz="93861" autoAdjust="0"/>
  </p:normalViewPr>
  <p:slideViewPr>
    <p:cSldViewPr snapToGrid="0">
      <p:cViewPr varScale="1">
        <p:scale>
          <a:sx n="86" d="100"/>
          <a:sy n="86" d="100"/>
        </p:scale>
        <p:origin x="654" y="66"/>
      </p:cViewPr>
      <p:guideLst>
        <p:guide orient="horz" pos="2160"/>
        <p:guide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BE5C2-ADF5-44AA-9E0B-A8DF6D3F23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28A2C-9D10-4EF4-9786-EEAFC94BF7F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28A2C-9D10-4EF4-9786-EEAFC94BF7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856250" y="-1694524"/>
            <a:ext cx="1141148" cy="1141148"/>
          </a:xfrm>
          <a:prstGeom prst="ellips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904066" y="-1694524"/>
            <a:ext cx="1141148" cy="1141148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883432" y="-1694524"/>
            <a:ext cx="1141148" cy="1141148"/>
          </a:xfrm>
          <a:prstGeom prst="ellipse">
            <a:avLst/>
          </a:prstGeom>
          <a:solidFill>
            <a:srgbClr val="F3C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35DD3-4EFD-4846-A80A-A44C8BE185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CA2E-54B5-4394-BB88-E124C4A089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3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56670" y="4443106"/>
            <a:ext cx="4884016" cy="2414894"/>
            <a:chOff x="4956670" y="4443106"/>
            <a:chExt cx="4884016" cy="2414894"/>
          </a:xfrm>
        </p:grpSpPr>
        <p:sp>
          <p:nvSpPr>
            <p:cNvPr id="5" name="等腰三角形 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92614" y="5410200"/>
            <a:ext cx="2928111" cy="1447800"/>
            <a:chOff x="4956670" y="4443106"/>
            <a:chExt cx="4884016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21714" y="5048250"/>
            <a:ext cx="3660139" cy="1809750"/>
            <a:chOff x="4956670" y="4443106"/>
            <a:chExt cx="4884016" cy="2414894"/>
          </a:xfrm>
        </p:grpSpPr>
        <p:sp>
          <p:nvSpPr>
            <p:cNvPr id="19" name="等腰三角形 18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28559" y="6342960"/>
            <a:ext cx="1041643" cy="515039"/>
            <a:chOff x="4956670" y="4443106"/>
            <a:chExt cx="4884016" cy="2414894"/>
          </a:xfrm>
        </p:grpSpPr>
        <p:sp>
          <p:nvSpPr>
            <p:cNvPr id="22" name="等腰三角形 21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150357" y="6342960"/>
            <a:ext cx="1041643" cy="515039"/>
            <a:chOff x="4956670" y="4443106"/>
            <a:chExt cx="4884016" cy="2414894"/>
          </a:xfrm>
        </p:grpSpPr>
        <p:sp>
          <p:nvSpPr>
            <p:cNvPr id="25" name="等腰三角形 2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1426824" y="681134"/>
            <a:ext cx="1736869" cy="1037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36869" h="1037474">
                <a:moveTo>
                  <a:pt x="0" y="1037474"/>
                </a:moveTo>
                <a:lnTo>
                  <a:pt x="601735" y="0"/>
                </a:lnTo>
                <a:lnTo>
                  <a:pt x="1736869" y="29452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6"/>
          <p:cNvSpPr/>
          <p:nvPr/>
        </p:nvSpPr>
        <p:spPr>
          <a:xfrm>
            <a:off x="3163693" y="681134"/>
            <a:ext cx="1184419" cy="1799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0 w 1184419"/>
              <a:gd name="connsiteY0-10" fmla="*/ 1037474 h 1799474"/>
              <a:gd name="connsiteX1-11" fmla="*/ 601735 w 1184419"/>
              <a:gd name="connsiteY1-12" fmla="*/ 0 h 1799474"/>
              <a:gd name="connsiteX2-13" fmla="*/ 1184419 w 1184419"/>
              <a:gd name="connsiteY2-14" fmla="*/ 1799474 h 1799474"/>
              <a:gd name="connsiteX3-15" fmla="*/ 0 w 1184419"/>
              <a:gd name="connsiteY3-16" fmla="*/ 1037474 h 1799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84419" h="1799474">
                <a:moveTo>
                  <a:pt x="0" y="1037474"/>
                </a:moveTo>
                <a:lnTo>
                  <a:pt x="601735" y="0"/>
                </a:lnTo>
                <a:lnTo>
                  <a:pt x="1184419" y="179947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931198" y="1672789"/>
            <a:ext cx="7112712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吃了么</a:t>
            </a:r>
            <a:endParaRPr lang="en-US" altLang="zh-CN" sz="60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项目总结展示</a:t>
            </a:r>
            <a:endParaRPr lang="zh-CN" altLang="en-US" sz="32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小组成员：张伯宁 李凌荟 王梦瑶 李珊</a:t>
            </a:r>
            <a:endParaRPr lang="zh-CN" altLang="en-US" sz="20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379529" y="4008729"/>
            <a:ext cx="1135134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26"/>
          <p:cNvSpPr/>
          <p:nvPr/>
        </p:nvSpPr>
        <p:spPr>
          <a:xfrm>
            <a:off x="661505" y="1286994"/>
            <a:ext cx="765319" cy="16661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26"/>
          <p:cNvSpPr/>
          <p:nvPr/>
        </p:nvSpPr>
        <p:spPr>
          <a:xfrm rot="8497073">
            <a:off x="4580028" y="783138"/>
            <a:ext cx="394698" cy="859270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354598" y="4137720"/>
            <a:ext cx="708360" cy="80255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751403" y="4916685"/>
            <a:ext cx="277156" cy="16493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26"/>
          <p:cNvSpPr/>
          <p:nvPr/>
        </p:nvSpPr>
        <p:spPr>
          <a:xfrm flipV="1">
            <a:off x="4016497" y="484775"/>
            <a:ext cx="261299" cy="284735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  <a:gd name="connsiteX0-25" fmla="*/ 0 w 765319"/>
              <a:gd name="connsiteY0-26" fmla="*/ 381000 h 833962"/>
              <a:gd name="connsiteX1-27" fmla="*/ 726014 w 765319"/>
              <a:gd name="connsiteY1-28" fmla="*/ 833962 h 833962"/>
              <a:gd name="connsiteX2-29" fmla="*/ 765319 w 765319"/>
              <a:gd name="connsiteY2-30" fmla="*/ 0 h 833962"/>
              <a:gd name="connsiteX3-31" fmla="*/ 0 w 765319"/>
              <a:gd name="connsiteY3-32" fmla="*/ 381000 h 833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833962">
                <a:moveTo>
                  <a:pt x="0" y="381000"/>
                </a:moveTo>
                <a:lnTo>
                  <a:pt x="726014" y="833962"/>
                </a:lnTo>
                <a:lnTo>
                  <a:pt x="765319" y="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1" y="601768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0913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07170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740136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33952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045614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830155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895350" y="5513133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前端布局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3" y="1544412"/>
            <a:ext cx="7546853" cy="403558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02" y="2653543"/>
            <a:ext cx="2748267" cy="411786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1" y="2095330"/>
            <a:ext cx="2517888" cy="4676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96" y="631111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8191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14449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812921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41231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118399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902940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922134" y="5585918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后端框架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54" y="1761944"/>
            <a:ext cx="8351096" cy="4669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1" y="601768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0913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07170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740136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33952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045614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830155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895350" y="5513133"/>
            <a:ext cx="16385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逻辑模型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75" y="1570355"/>
            <a:ext cx="7032625" cy="511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1" y="601768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52164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114739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783168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382559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088646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873187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995996" y="5422368"/>
            <a:ext cx="138371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E-R</a:t>
            </a:r>
            <a:r>
              <a:rPr lang="zh-CN" altLang="en-US" sz="2800" dirty="0">
                <a:solidFill>
                  <a:schemeClr val="bg1"/>
                </a:solidFill>
              </a:rPr>
              <a:t>模型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66" y="1729908"/>
            <a:ext cx="8289084" cy="4773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5559" y="558147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Freeform 6"/>
          <p:cNvSpPr>
            <a:spLocks noEditPoints="1"/>
          </p:cNvSpPr>
          <p:nvPr/>
        </p:nvSpPr>
        <p:spPr bwMode="auto">
          <a:xfrm>
            <a:off x="4988288" y="4758639"/>
            <a:ext cx="921857" cy="893049"/>
          </a:xfrm>
          <a:custGeom>
            <a:avLst/>
            <a:gdLst>
              <a:gd name="T0" fmla="*/ 139 w 186"/>
              <a:gd name="T1" fmla="*/ 158 h 180"/>
              <a:gd name="T2" fmla="*/ 130 w 186"/>
              <a:gd name="T3" fmla="*/ 69 h 180"/>
              <a:gd name="T4" fmla="*/ 125 w 186"/>
              <a:gd name="T5" fmla="*/ 39 h 180"/>
              <a:gd name="T6" fmla="*/ 121 w 186"/>
              <a:gd name="T7" fmla="*/ 37 h 180"/>
              <a:gd name="T8" fmla="*/ 119 w 186"/>
              <a:gd name="T9" fmla="*/ 63 h 180"/>
              <a:gd name="T10" fmla="*/ 118 w 186"/>
              <a:gd name="T11" fmla="*/ 101 h 180"/>
              <a:gd name="T12" fmla="*/ 110 w 186"/>
              <a:gd name="T13" fmla="*/ 155 h 180"/>
              <a:gd name="T14" fmla="*/ 109 w 186"/>
              <a:gd name="T15" fmla="*/ 58 h 180"/>
              <a:gd name="T16" fmla="*/ 108 w 186"/>
              <a:gd name="T17" fmla="*/ 155 h 180"/>
              <a:gd name="T18" fmla="*/ 106 w 186"/>
              <a:gd name="T19" fmla="*/ 179 h 180"/>
              <a:gd name="T20" fmla="*/ 103 w 186"/>
              <a:gd name="T21" fmla="*/ 88 h 180"/>
              <a:gd name="T22" fmla="*/ 102 w 186"/>
              <a:gd name="T23" fmla="*/ 6 h 180"/>
              <a:gd name="T24" fmla="*/ 101 w 186"/>
              <a:gd name="T25" fmla="*/ 180 h 180"/>
              <a:gd name="T26" fmla="*/ 101 w 186"/>
              <a:gd name="T27" fmla="*/ 55 h 180"/>
              <a:gd name="T28" fmla="*/ 94 w 186"/>
              <a:gd name="T29" fmla="*/ 46 h 180"/>
              <a:gd name="T30" fmla="*/ 92 w 186"/>
              <a:gd name="T31" fmla="*/ 88 h 180"/>
              <a:gd name="T32" fmla="*/ 92 w 186"/>
              <a:gd name="T33" fmla="*/ 91 h 180"/>
              <a:gd name="T34" fmla="*/ 88 w 186"/>
              <a:gd name="T35" fmla="*/ 142 h 180"/>
              <a:gd name="T36" fmla="*/ 86 w 186"/>
              <a:gd name="T37" fmla="*/ 142 h 180"/>
              <a:gd name="T38" fmla="*/ 85 w 186"/>
              <a:gd name="T39" fmla="*/ 150 h 180"/>
              <a:gd name="T40" fmla="*/ 85 w 186"/>
              <a:gd name="T41" fmla="*/ 178 h 180"/>
              <a:gd name="T42" fmla="*/ 84 w 186"/>
              <a:gd name="T43" fmla="*/ 146 h 180"/>
              <a:gd name="T44" fmla="*/ 84 w 186"/>
              <a:gd name="T45" fmla="*/ 143 h 180"/>
              <a:gd name="T46" fmla="*/ 82 w 186"/>
              <a:gd name="T47" fmla="*/ 177 h 180"/>
              <a:gd name="T48" fmla="*/ 82 w 186"/>
              <a:gd name="T49" fmla="*/ 149 h 180"/>
              <a:gd name="T50" fmla="*/ 81 w 186"/>
              <a:gd name="T51" fmla="*/ 149 h 180"/>
              <a:gd name="T52" fmla="*/ 76 w 186"/>
              <a:gd name="T53" fmla="*/ 10 h 180"/>
              <a:gd name="T54" fmla="*/ 74 w 186"/>
              <a:gd name="T55" fmla="*/ 79 h 180"/>
              <a:gd name="T56" fmla="*/ 73 w 186"/>
              <a:gd name="T57" fmla="*/ 78 h 180"/>
              <a:gd name="T58" fmla="*/ 72 w 186"/>
              <a:gd name="T59" fmla="*/ 102 h 180"/>
              <a:gd name="T60" fmla="*/ 72 w 186"/>
              <a:gd name="T61" fmla="*/ 109 h 180"/>
              <a:gd name="T62" fmla="*/ 72 w 186"/>
              <a:gd name="T63" fmla="*/ 146 h 180"/>
              <a:gd name="T64" fmla="*/ 72 w 186"/>
              <a:gd name="T65" fmla="*/ 102 h 180"/>
              <a:gd name="T66" fmla="*/ 71 w 186"/>
              <a:gd name="T67" fmla="*/ 90 h 180"/>
              <a:gd name="T68" fmla="*/ 71 w 186"/>
              <a:gd name="T69" fmla="*/ 114 h 180"/>
              <a:gd name="T70" fmla="*/ 72 w 186"/>
              <a:gd name="T71" fmla="*/ 146 h 180"/>
              <a:gd name="T72" fmla="*/ 71 w 186"/>
              <a:gd name="T73" fmla="*/ 111 h 180"/>
              <a:gd name="T74" fmla="*/ 71 w 186"/>
              <a:gd name="T75" fmla="*/ 143 h 180"/>
              <a:gd name="T76" fmla="*/ 71 w 186"/>
              <a:gd name="T77" fmla="*/ 113 h 180"/>
              <a:gd name="T78" fmla="*/ 71 w 186"/>
              <a:gd name="T79" fmla="*/ 144 h 180"/>
              <a:gd name="T80" fmla="*/ 71 w 186"/>
              <a:gd name="T81" fmla="*/ 107 h 180"/>
              <a:gd name="T82" fmla="*/ 71 w 186"/>
              <a:gd name="T83" fmla="*/ 126 h 180"/>
              <a:gd name="T84" fmla="*/ 70 w 186"/>
              <a:gd name="T85" fmla="*/ 82 h 180"/>
              <a:gd name="T86" fmla="*/ 70 w 186"/>
              <a:gd name="T87" fmla="*/ 111 h 180"/>
              <a:gd name="T88" fmla="*/ 70 w 186"/>
              <a:gd name="T89" fmla="*/ 74 h 180"/>
              <a:gd name="T90" fmla="*/ 70 w 186"/>
              <a:gd name="T91" fmla="*/ 128 h 180"/>
              <a:gd name="T92" fmla="*/ 70 w 186"/>
              <a:gd name="T93" fmla="*/ 76 h 180"/>
              <a:gd name="T94" fmla="*/ 70 w 186"/>
              <a:gd name="T95" fmla="*/ 126 h 180"/>
              <a:gd name="T96" fmla="*/ 69 w 186"/>
              <a:gd name="T97" fmla="*/ 145 h 180"/>
              <a:gd name="T98" fmla="*/ 70 w 186"/>
              <a:gd name="T99" fmla="*/ 121 h 180"/>
              <a:gd name="T100" fmla="*/ 69 w 186"/>
              <a:gd name="T101" fmla="*/ 146 h 180"/>
              <a:gd name="T102" fmla="*/ 68 w 186"/>
              <a:gd name="T103" fmla="*/ 31 h 180"/>
              <a:gd name="T104" fmla="*/ 68 w 186"/>
              <a:gd name="T105" fmla="*/ 114 h 180"/>
              <a:gd name="T106" fmla="*/ 66 w 186"/>
              <a:gd name="T107" fmla="*/ 102 h 180"/>
              <a:gd name="T108" fmla="*/ 62 w 186"/>
              <a:gd name="T109" fmla="*/ 77 h 180"/>
              <a:gd name="T110" fmla="*/ 59 w 186"/>
              <a:gd name="T111" fmla="*/ 143 h 180"/>
              <a:gd name="T112" fmla="*/ 46 w 186"/>
              <a:gd name="T113" fmla="*/ 136 h 180"/>
              <a:gd name="T114" fmla="*/ 42 w 186"/>
              <a:gd name="T115" fmla="*/ 162 h 180"/>
              <a:gd name="T116" fmla="*/ 41 w 186"/>
              <a:gd name="T117" fmla="*/ 161 h 180"/>
              <a:gd name="T118" fmla="*/ 40 w 186"/>
              <a:gd name="T119" fmla="*/ 134 h 180"/>
              <a:gd name="T120" fmla="*/ 38 w 186"/>
              <a:gd name="T121" fmla="*/ 133 h 180"/>
              <a:gd name="T122" fmla="*/ 36 w 186"/>
              <a:gd name="T123" fmla="*/ 130 h 180"/>
              <a:gd name="T124" fmla="*/ 36 w 186"/>
              <a:gd name="T125" fmla="*/ 13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80">
                <a:moveTo>
                  <a:pt x="165" y="164"/>
                </a:moveTo>
                <a:cubicBezTo>
                  <a:pt x="175" y="162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0" y="160"/>
                  <a:pt x="173" y="162"/>
                  <a:pt x="165" y="164"/>
                </a:cubicBezTo>
                <a:close/>
                <a:moveTo>
                  <a:pt x="165" y="151"/>
                </a:moveTo>
                <a:cubicBezTo>
                  <a:pt x="165" y="130"/>
                  <a:pt x="165" y="130"/>
                  <a:pt x="165" y="130"/>
                </a:cubicBezTo>
                <a:cubicBezTo>
                  <a:pt x="183" y="158"/>
                  <a:pt x="183" y="158"/>
                  <a:pt x="183" y="158"/>
                </a:cubicBezTo>
                <a:cubicBezTo>
                  <a:pt x="183" y="158"/>
                  <a:pt x="176" y="154"/>
                  <a:pt x="165" y="151"/>
                </a:cubicBezTo>
                <a:close/>
                <a:moveTo>
                  <a:pt x="139" y="168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52" y="168"/>
                  <a:pt x="159" y="166"/>
                  <a:pt x="165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9" y="166"/>
                  <a:pt x="152" y="168"/>
                  <a:pt x="147" y="170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51" y="147"/>
                  <a:pt x="159" y="149"/>
                  <a:pt x="165" y="151"/>
                </a:cubicBezTo>
                <a:cubicBezTo>
                  <a:pt x="165" y="130"/>
                  <a:pt x="165" y="130"/>
                  <a:pt x="165" y="130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39" y="154"/>
                  <a:pt x="139" y="154"/>
                  <a:pt x="139" y="154"/>
                </a:cubicBezTo>
                <a:cubicBezTo>
                  <a:pt x="141" y="155"/>
                  <a:pt x="144" y="156"/>
                  <a:pt x="146" y="158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47" y="161"/>
                  <a:pt x="147" y="161"/>
                  <a:pt x="147" y="16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39" y="168"/>
                  <a:pt x="139" y="168"/>
                  <a:pt x="139" y="168"/>
                </a:cubicBezTo>
                <a:close/>
                <a:moveTo>
                  <a:pt x="165" y="120"/>
                </a:moveTo>
                <a:cubicBezTo>
                  <a:pt x="165" y="122"/>
                  <a:pt x="165" y="122"/>
                  <a:pt x="165" y="122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39" y="68"/>
                  <a:pt x="139" y="68"/>
                  <a:pt x="139" y="68"/>
                </a:cubicBezTo>
                <a:lnTo>
                  <a:pt x="165" y="120"/>
                </a:lnTo>
                <a:close/>
                <a:moveTo>
                  <a:pt x="130" y="166"/>
                </a:move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1" y="165"/>
                  <a:pt x="131" y="165"/>
                  <a:pt x="131" y="165"/>
                </a:cubicBezTo>
                <a:cubicBezTo>
                  <a:pt x="132" y="164"/>
                  <a:pt x="133" y="162"/>
                  <a:pt x="133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0" y="157"/>
                  <a:pt x="130" y="157"/>
                  <a:pt x="130" y="157"/>
                </a:cubicBezTo>
                <a:lnTo>
                  <a:pt x="130" y="166"/>
                </a:lnTo>
                <a:close/>
                <a:moveTo>
                  <a:pt x="139" y="68"/>
                </a:moveTo>
                <a:cubicBezTo>
                  <a:pt x="131" y="52"/>
                  <a:pt x="131" y="52"/>
                  <a:pt x="131" y="52"/>
                </a:cubicBezTo>
                <a:cubicBezTo>
                  <a:pt x="131" y="47"/>
                  <a:pt x="131" y="44"/>
                  <a:pt x="131" y="43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1" y="55"/>
                  <a:pt x="131" y="54"/>
                  <a:pt x="131" y="53"/>
                </a:cubicBezTo>
                <a:cubicBezTo>
                  <a:pt x="139" y="69"/>
                  <a:pt x="139" y="69"/>
                  <a:pt x="139" y="69"/>
                </a:cubicBezTo>
                <a:lnTo>
                  <a:pt x="139" y="68"/>
                </a:lnTo>
                <a:close/>
                <a:moveTo>
                  <a:pt x="139" y="91"/>
                </a:moveTo>
                <a:cubicBezTo>
                  <a:pt x="139" y="154"/>
                  <a:pt x="139" y="154"/>
                  <a:pt x="139" y="154"/>
                </a:cubicBezTo>
                <a:cubicBezTo>
                  <a:pt x="136" y="152"/>
                  <a:pt x="133" y="151"/>
                  <a:pt x="130" y="151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06"/>
                  <a:pt x="132" y="99"/>
                  <a:pt x="130" y="92"/>
                </a:cubicBezTo>
                <a:cubicBezTo>
                  <a:pt x="130" y="78"/>
                  <a:pt x="130" y="78"/>
                  <a:pt x="130" y="78"/>
                </a:cubicBezTo>
                <a:lnTo>
                  <a:pt x="139" y="91"/>
                </a:lnTo>
                <a:close/>
                <a:moveTo>
                  <a:pt x="130" y="70"/>
                </a:moveTo>
                <a:cubicBezTo>
                  <a:pt x="130" y="69"/>
                  <a:pt x="130" y="69"/>
                  <a:pt x="130" y="69"/>
                </a:cubicBezTo>
                <a:cubicBezTo>
                  <a:pt x="132" y="70"/>
                  <a:pt x="132" y="70"/>
                  <a:pt x="132" y="70"/>
                </a:cubicBezTo>
                <a:cubicBezTo>
                  <a:pt x="132" y="71"/>
                  <a:pt x="132" y="71"/>
                  <a:pt x="132" y="71"/>
                </a:cubicBezTo>
                <a:lnTo>
                  <a:pt x="130" y="70"/>
                </a:lnTo>
                <a:close/>
                <a:moveTo>
                  <a:pt x="126" y="167"/>
                </a:moveTo>
                <a:cubicBezTo>
                  <a:pt x="128" y="167"/>
                  <a:pt x="129" y="166"/>
                  <a:pt x="130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9" y="163"/>
                  <a:pt x="128" y="163"/>
                  <a:pt x="126" y="163"/>
                </a:cubicBezTo>
                <a:lnTo>
                  <a:pt x="126" y="167"/>
                </a:lnTo>
                <a:close/>
                <a:moveTo>
                  <a:pt x="130" y="42"/>
                </a:moveTo>
                <a:cubicBezTo>
                  <a:pt x="126" y="40"/>
                  <a:pt x="126" y="40"/>
                  <a:pt x="126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66"/>
                  <a:pt x="127" y="67"/>
                  <a:pt x="127" y="67"/>
                </a:cubicBezTo>
                <a:cubicBezTo>
                  <a:pt x="129" y="63"/>
                  <a:pt x="130" y="59"/>
                  <a:pt x="130" y="56"/>
                </a:cubicBezTo>
                <a:lnTo>
                  <a:pt x="130" y="42"/>
                </a:lnTo>
                <a:close/>
                <a:moveTo>
                  <a:pt x="130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70"/>
                  <a:pt x="130" y="73"/>
                  <a:pt x="130" y="77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88"/>
                  <a:pt x="129" y="86"/>
                </a:cubicBezTo>
                <a:cubicBezTo>
                  <a:pt x="129" y="89"/>
                  <a:pt x="128" y="91"/>
                  <a:pt x="128" y="94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0"/>
                  <a:pt x="128" y="150"/>
                  <a:pt x="126" y="150"/>
                </a:cubicBezTo>
                <a:cubicBezTo>
                  <a:pt x="126" y="67"/>
                  <a:pt x="126" y="67"/>
                  <a:pt x="126" y="67"/>
                </a:cubicBezTo>
                <a:lnTo>
                  <a:pt x="130" y="69"/>
                </a:lnTo>
                <a:close/>
                <a:moveTo>
                  <a:pt x="123" y="167"/>
                </a:moveTo>
                <a:cubicBezTo>
                  <a:pt x="123" y="167"/>
                  <a:pt x="123" y="167"/>
                  <a:pt x="123" y="167"/>
                </a:cubicBezTo>
                <a:cubicBezTo>
                  <a:pt x="124" y="167"/>
                  <a:pt x="126" y="167"/>
                  <a:pt x="126" y="167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125" y="163"/>
                  <a:pt x="124" y="162"/>
                  <a:pt x="123" y="161"/>
                </a:cubicBezTo>
                <a:lnTo>
                  <a:pt x="123" y="167"/>
                </a:lnTo>
                <a:close/>
                <a:moveTo>
                  <a:pt x="126" y="40"/>
                </a:moveTo>
                <a:cubicBezTo>
                  <a:pt x="125" y="39"/>
                  <a:pt x="125" y="39"/>
                  <a:pt x="125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3" y="63"/>
                  <a:pt x="123" y="63"/>
                  <a:pt x="123" y="63"/>
                </a:cubicBezTo>
                <a:cubicBezTo>
                  <a:pt x="124" y="64"/>
                  <a:pt x="126" y="65"/>
                  <a:pt x="126" y="66"/>
                </a:cubicBezTo>
                <a:lnTo>
                  <a:pt x="126" y="40"/>
                </a:lnTo>
                <a:close/>
                <a:moveTo>
                  <a:pt x="123" y="33"/>
                </a:move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3" y="29"/>
                  <a:pt x="123" y="31"/>
                </a:cubicBezTo>
                <a:lnTo>
                  <a:pt x="123" y="33"/>
                </a:lnTo>
                <a:close/>
                <a:moveTo>
                  <a:pt x="126" y="67"/>
                </a:moveTo>
                <a:cubicBezTo>
                  <a:pt x="126" y="150"/>
                  <a:pt x="126" y="150"/>
                  <a:pt x="126" y="150"/>
                </a:cubicBezTo>
                <a:cubicBezTo>
                  <a:pt x="126" y="150"/>
                  <a:pt x="125" y="150"/>
                  <a:pt x="124" y="150"/>
                </a:cubicBezTo>
                <a:cubicBezTo>
                  <a:pt x="124" y="153"/>
                  <a:pt x="123" y="155"/>
                  <a:pt x="123" y="156"/>
                </a:cubicBezTo>
                <a:cubicBezTo>
                  <a:pt x="123" y="65"/>
                  <a:pt x="123" y="65"/>
                  <a:pt x="123" y="65"/>
                </a:cubicBezTo>
                <a:lnTo>
                  <a:pt x="126" y="67"/>
                </a:lnTo>
                <a:close/>
                <a:moveTo>
                  <a:pt x="126" y="157"/>
                </a:moveTo>
                <a:cubicBezTo>
                  <a:pt x="126" y="161"/>
                  <a:pt x="126" y="161"/>
                  <a:pt x="126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lnTo>
                  <a:pt x="126" y="157"/>
                </a:lnTo>
                <a:close/>
                <a:moveTo>
                  <a:pt x="119" y="167"/>
                </a:moveTo>
                <a:cubicBezTo>
                  <a:pt x="120" y="167"/>
                  <a:pt x="121" y="167"/>
                  <a:pt x="123" y="16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19" y="157"/>
                  <a:pt x="119" y="157"/>
                  <a:pt x="119" y="157"/>
                </a:cubicBezTo>
                <a:lnTo>
                  <a:pt x="119" y="167"/>
                </a:lnTo>
                <a:close/>
                <a:moveTo>
                  <a:pt x="123" y="36"/>
                </a:moveTo>
                <a:cubicBezTo>
                  <a:pt x="122" y="35"/>
                  <a:pt x="122" y="35"/>
                  <a:pt x="122" y="35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32"/>
                  <a:pt x="122" y="33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6"/>
                  <a:pt x="121" y="36"/>
                  <a:pt x="121" y="37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21" y="61"/>
                  <a:pt x="122" y="62"/>
                  <a:pt x="123" y="63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3" y="37"/>
                  <a:pt x="123" y="37"/>
                </a:cubicBezTo>
                <a:lnTo>
                  <a:pt x="123" y="36"/>
                </a:lnTo>
                <a:close/>
                <a:moveTo>
                  <a:pt x="123" y="65"/>
                </a:moveTo>
                <a:cubicBezTo>
                  <a:pt x="123" y="156"/>
                  <a:pt x="123" y="156"/>
                  <a:pt x="123" y="156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6"/>
                  <a:pt x="121" y="155"/>
                  <a:pt x="119" y="1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20" y="97"/>
                  <a:pt x="120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0" y="63"/>
                  <a:pt x="120" y="62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4"/>
                  <a:pt x="122" y="64"/>
                  <a:pt x="122" y="64"/>
                </a:cubicBezTo>
                <a:lnTo>
                  <a:pt x="123" y="65"/>
                </a:lnTo>
                <a:close/>
                <a:moveTo>
                  <a:pt x="118" y="167"/>
                </a:moveTo>
                <a:cubicBezTo>
                  <a:pt x="119" y="167"/>
                  <a:pt x="119" y="167"/>
                  <a:pt x="119" y="16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7"/>
                </a:lnTo>
                <a:close/>
                <a:moveTo>
                  <a:pt x="119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60"/>
                  <a:pt x="119" y="60"/>
                  <a:pt x="119" y="60"/>
                </a:cubicBezTo>
                <a:lnTo>
                  <a:pt x="119" y="36"/>
                </a:lnTo>
                <a:close/>
                <a:moveTo>
                  <a:pt x="119" y="61"/>
                </a:moveTo>
                <a:cubicBezTo>
                  <a:pt x="119" y="61"/>
                  <a:pt x="119" y="61"/>
                  <a:pt x="119" y="61"/>
                </a:cubicBezTo>
                <a:cubicBezTo>
                  <a:pt x="119" y="61"/>
                  <a:pt x="119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lnTo>
                  <a:pt x="119" y="61"/>
                </a:lnTo>
                <a:close/>
                <a:moveTo>
                  <a:pt x="119" y="63"/>
                </a:moveTo>
                <a:cubicBezTo>
                  <a:pt x="119" y="63"/>
                  <a:pt x="119" y="63"/>
                  <a:pt x="119" y="6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63"/>
                </a:lnTo>
                <a:close/>
                <a:moveTo>
                  <a:pt x="119" y="101"/>
                </a:moveTo>
                <a:cubicBezTo>
                  <a:pt x="119" y="155"/>
                  <a:pt x="119" y="155"/>
                  <a:pt x="119" y="155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lnTo>
                  <a:pt x="119" y="101"/>
                </a:lnTo>
                <a:close/>
                <a:moveTo>
                  <a:pt x="118" y="168"/>
                </a:moveTo>
                <a:cubicBezTo>
                  <a:pt x="118" y="167"/>
                  <a:pt x="118" y="167"/>
                  <a:pt x="118" y="167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8"/>
                </a:lnTo>
                <a:close/>
                <a:moveTo>
                  <a:pt x="118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1"/>
                  <a:pt x="118" y="62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lnTo>
                  <a:pt x="118" y="36"/>
                </a:lnTo>
                <a:close/>
                <a:moveTo>
                  <a:pt x="118" y="63"/>
                </a:move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lnTo>
                  <a:pt x="118" y="63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close/>
                <a:moveTo>
                  <a:pt x="111" y="178"/>
                </a:moveTo>
                <a:cubicBezTo>
                  <a:pt x="112" y="177"/>
                  <a:pt x="112" y="177"/>
                  <a:pt x="113" y="176"/>
                </a:cubicBezTo>
                <a:cubicBezTo>
                  <a:pt x="115" y="175"/>
                  <a:pt x="115" y="170"/>
                  <a:pt x="118" y="168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5" y="156"/>
                  <a:pt x="113" y="156"/>
                  <a:pt x="111" y="155"/>
                </a:cubicBezTo>
                <a:lnTo>
                  <a:pt x="111" y="178"/>
                </a:lnTo>
                <a:close/>
                <a:moveTo>
                  <a:pt x="118" y="36"/>
                </a:moveTo>
                <a:cubicBezTo>
                  <a:pt x="111" y="32"/>
                  <a:pt x="111" y="32"/>
                  <a:pt x="111" y="32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8"/>
                  <a:pt x="112" y="42"/>
                  <a:pt x="111" y="4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3" y="57"/>
                  <a:pt x="114" y="57"/>
                  <a:pt x="116" y="58"/>
                </a:cubicBezTo>
                <a:cubicBezTo>
                  <a:pt x="116" y="59"/>
                  <a:pt x="116" y="60"/>
                  <a:pt x="115" y="6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91"/>
                  <a:pt x="116" y="92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8" y="59"/>
                  <a:pt x="118" y="59"/>
                  <a:pt x="118" y="59"/>
                </a:cubicBezTo>
                <a:lnTo>
                  <a:pt x="118" y="36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7" y="153"/>
                  <a:pt x="115" y="152"/>
                  <a:pt x="114" y="152"/>
                </a:cubicBezTo>
                <a:cubicBezTo>
                  <a:pt x="113" y="153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lnTo>
                  <a:pt x="118" y="101"/>
                </a:lnTo>
                <a:close/>
                <a:moveTo>
                  <a:pt x="109" y="178"/>
                </a:moveTo>
                <a:cubicBezTo>
                  <a:pt x="110" y="178"/>
                  <a:pt x="110" y="178"/>
                  <a:pt x="111" y="178"/>
                </a:cubicBezTo>
                <a:cubicBezTo>
                  <a:pt x="111" y="155"/>
                  <a:pt x="111" y="155"/>
                  <a:pt x="111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11" y="33"/>
                </a:move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lose/>
                <a:moveTo>
                  <a:pt x="111" y="44"/>
                </a:moveTo>
                <a:cubicBezTo>
                  <a:pt x="110" y="45"/>
                  <a:pt x="110" y="46"/>
                  <a:pt x="109" y="47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6"/>
                  <a:pt x="110" y="56"/>
                  <a:pt x="111" y="56"/>
                </a:cubicBezTo>
                <a:lnTo>
                  <a:pt x="111" y="44"/>
                </a:lnTo>
                <a:close/>
                <a:moveTo>
                  <a:pt x="109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09" y="47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7"/>
                </a:lnTo>
                <a:close/>
                <a:moveTo>
                  <a:pt x="109" y="58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lnTo>
                  <a:pt x="109" y="58"/>
                </a:lnTo>
                <a:close/>
                <a:moveTo>
                  <a:pt x="108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8" y="155"/>
                  <a:pt x="108" y="155"/>
                  <a:pt x="108" y="155"/>
                </a:cubicBezTo>
                <a:lnTo>
                  <a:pt x="108" y="178"/>
                </a:lnTo>
                <a:close/>
                <a:moveTo>
                  <a:pt x="109" y="48"/>
                </a:moveTo>
                <a:cubicBezTo>
                  <a:pt x="108" y="49"/>
                  <a:pt x="108" y="49"/>
                  <a:pt x="108" y="49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8"/>
                </a:lnTo>
                <a:close/>
                <a:moveTo>
                  <a:pt x="109" y="58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9" y="89"/>
                  <a:pt x="109" y="89"/>
                  <a:pt x="109" y="89"/>
                </a:cubicBezTo>
                <a:lnTo>
                  <a:pt x="109" y="58"/>
                </a:lnTo>
                <a:close/>
                <a:moveTo>
                  <a:pt x="109" y="89"/>
                </a:moveTo>
                <a:cubicBezTo>
                  <a:pt x="109" y="90"/>
                  <a:pt x="109" y="90"/>
                  <a:pt x="109" y="90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9"/>
                  <a:pt x="109" y="149"/>
                </a:cubicBezTo>
                <a:lnTo>
                  <a:pt x="109" y="89"/>
                </a:lnTo>
                <a:close/>
                <a:moveTo>
                  <a:pt x="106" y="179"/>
                </a:moveTo>
                <a:cubicBezTo>
                  <a:pt x="107" y="179"/>
                  <a:pt x="107" y="179"/>
                  <a:pt x="108" y="178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7" y="148"/>
                  <a:pt x="107" y="148"/>
                  <a:pt x="108" y="148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6" y="155"/>
                  <a:pt x="106" y="155"/>
                  <a:pt x="106" y="155"/>
                </a:cubicBezTo>
                <a:lnTo>
                  <a:pt x="106" y="179"/>
                </a:lnTo>
                <a:close/>
                <a:moveTo>
                  <a:pt x="108" y="49"/>
                </a:moveTo>
                <a:cubicBezTo>
                  <a:pt x="107" y="50"/>
                  <a:pt x="107" y="51"/>
                  <a:pt x="106" y="52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5"/>
                  <a:pt x="108" y="55"/>
                </a:cubicBezTo>
                <a:lnTo>
                  <a:pt x="108" y="49"/>
                </a:lnTo>
                <a:close/>
                <a:moveTo>
                  <a:pt x="108" y="58"/>
                </a:moveTo>
                <a:cubicBezTo>
                  <a:pt x="106" y="57"/>
                  <a:pt x="106" y="57"/>
                  <a:pt x="106" y="57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8" y="89"/>
                </a:cubicBezTo>
                <a:lnTo>
                  <a:pt x="108" y="58"/>
                </a:lnTo>
                <a:close/>
                <a:moveTo>
                  <a:pt x="103" y="7"/>
                </a:moveTo>
                <a:cubicBezTo>
                  <a:pt x="103" y="7"/>
                  <a:pt x="104" y="7"/>
                  <a:pt x="104" y="7"/>
                </a:cubicBezTo>
                <a:cubicBezTo>
                  <a:pt x="104" y="7"/>
                  <a:pt x="104" y="7"/>
                  <a:pt x="103" y="6"/>
                </a:cubicBezTo>
                <a:lnTo>
                  <a:pt x="103" y="7"/>
                </a:lnTo>
                <a:close/>
                <a:moveTo>
                  <a:pt x="103" y="179"/>
                </a:moveTo>
                <a:cubicBezTo>
                  <a:pt x="104" y="179"/>
                  <a:pt x="105" y="179"/>
                  <a:pt x="106" y="179"/>
                </a:cubicBezTo>
                <a:cubicBezTo>
                  <a:pt x="106" y="155"/>
                  <a:pt x="106" y="155"/>
                  <a:pt x="106" y="155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4" y="147"/>
                  <a:pt x="105" y="147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3" y="151"/>
                  <a:pt x="103" y="151"/>
                  <a:pt x="103" y="151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3" y="154"/>
                  <a:pt x="103" y="154"/>
                  <a:pt x="103" y="154"/>
                </a:cubicBezTo>
                <a:lnTo>
                  <a:pt x="103" y="179"/>
                </a:lnTo>
                <a:close/>
                <a:moveTo>
                  <a:pt x="106" y="52"/>
                </a:moveTo>
                <a:cubicBezTo>
                  <a:pt x="104" y="54"/>
                  <a:pt x="103" y="55"/>
                  <a:pt x="103" y="55"/>
                </a:cubicBezTo>
                <a:cubicBezTo>
                  <a:pt x="104" y="55"/>
                  <a:pt x="105" y="55"/>
                  <a:pt x="106" y="55"/>
                </a:cubicBezTo>
                <a:lnTo>
                  <a:pt x="106" y="52"/>
                </a:lnTo>
                <a:close/>
                <a:moveTo>
                  <a:pt x="106" y="57"/>
                </a:moveTo>
                <a:cubicBezTo>
                  <a:pt x="106" y="89"/>
                  <a:pt x="106" y="89"/>
                  <a:pt x="106" y="89"/>
                </a:cubicBezTo>
                <a:cubicBezTo>
                  <a:pt x="105" y="88"/>
                  <a:pt x="104" y="88"/>
                  <a:pt x="103" y="88"/>
                </a:cubicBezTo>
                <a:cubicBezTo>
                  <a:pt x="103" y="55"/>
                  <a:pt x="103" y="55"/>
                  <a:pt x="103" y="55"/>
                </a:cubicBezTo>
                <a:lnTo>
                  <a:pt x="106" y="57"/>
                </a:lnTo>
                <a:close/>
                <a:moveTo>
                  <a:pt x="102" y="6"/>
                </a:moveTo>
                <a:cubicBezTo>
                  <a:pt x="103" y="7"/>
                  <a:pt x="103" y="7"/>
                  <a:pt x="103" y="7"/>
                </a:cubicBezTo>
                <a:cubicBezTo>
                  <a:pt x="103" y="6"/>
                  <a:pt x="103" y="6"/>
                  <a:pt x="103" y="6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3" y="179"/>
                  <a:pt x="103" y="179"/>
                  <a:pt x="103" y="179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3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7"/>
                  <a:pt x="102" y="57"/>
                  <a:pt x="102" y="5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3" y="88"/>
                  <a:pt x="103" y="88"/>
                </a:cubicBezTo>
                <a:lnTo>
                  <a:pt x="103" y="55"/>
                </a:lnTo>
                <a:close/>
                <a:moveTo>
                  <a:pt x="103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3" y="146"/>
                  <a:pt x="103" y="146"/>
                </a:cubicBezTo>
                <a:lnTo>
                  <a:pt x="103" y="95"/>
                </a:lnTo>
                <a:close/>
                <a:moveTo>
                  <a:pt x="103" y="151"/>
                </a:moveTo>
                <a:cubicBezTo>
                  <a:pt x="103" y="152"/>
                  <a:pt x="103" y="152"/>
                  <a:pt x="103" y="152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lnTo>
                  <a:pt x="103" y="151"/>
                </a:lnTo>
                <a:close/>
                <a:moveTo>
                  <a:pt x="102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2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8"/>
                </a:moveTo>
                <a:cubicBezTo>
                  <a:pt x="102" y="58"/>
                  <a:pt x="102" y="58"/>
                  <a:pt x="102" y="59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8"/>
                </a:lnTo>
                <a:close/>
                <a:moveTo>
                  <a:pt x="102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2" y="147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lnTo>
                  <a:pt x="102" y="147"/>
                </a:lnTo>
                <a:close/>
                <a:moveTo>
                  <a:pt x="101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lnTo>
                  <a:pt x="101" y="6"/>
                </a:lnTo>
                <a:close/>
                <a:moveTo>
                  <a:pt x="101" y="180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4"/>
                  <a:pt x="101" y="154"/>
                  <a:pt x="101" y="154"/>
                </a:cubicBezTo>
                <a:lnTo>
                  <a:pt x="101" y="180"/>
                </a:lnTo>
                <a:close/>
                <a:moveTo>
                  <a:pt x="102" y="55"/>
                </a:move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9"/>
                </a:moveTo>
                <a:cubicBezTo>
                  <a:pt x="101" y="60"/>
                  <a:pt x="101" y="62"/>
                  <a:pt x="101" y="63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9"/>
                </a:lnTo>
                <a:close/>
                <a:moveTo>
                  <a:pt x="102" y="95"/>
                </a:moveTo>
                <a:cubicBezTo>
                  <a:pt x="101" y="94"/>
                  <a:pt x="101" y="94"/>
                  <a:pt x="101" y="94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"/>
                  <a:pt x="100" y="5"/>
                  <a:pt x="100" y="5"/>
                </a:cubicBezTo>
                <a:lnTo>
                  <a:pt x="100" y="6"/>
                </a:lnTo>
                <a:close/>
                <a:moveTo>
                  <a:pt x="100" y="180"/>
                </a:moveTo>
                <a:cubicBezTo>
                  <a:pt x="101" y="180"/>
                  <a:pt x="101" y="180"/>
                  <a:pt x="101" y="180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0" y="153"/>
                  <a:pt x="100" y="153"/>
                  <a:pt x="100" y="153"/>
                </a:cubicBezTo>
                <a:lnTo>
                  <a:pt x="100" y="180"/>
                </a:lnTo>
                <a:close/>
                <a:moveTo>
                  <a:pt x="101" y="54"/>
                </a:moveTo>
                <a:cubicBezTo>
                  <a:pt x="100" y="55"/>
                  <a:pt x="100" y="55"/>
                  <a:pt x="100" y="55"/>
                </a:cubicBezTo>
                <a:cubicBezTo>
                  <a:pt x="101" y="55"/>
                  <a:pt x="101" y="55"/>
                  <a:pt x="101" y="55"/>
                </a:cubicBezTo>
                <a:lnTo>
                  <a:pt x="101" y="54"/>
                </a:lnTo>
                <a:close/>
                <a:moveTo>
                  <a:pt x="101" y="63"/>
                </a:moveTo>
                <a:cubicBezTo>
                  <a:pt x="101" y="64"/>
                  <a:pt x="100" y="65"/>
                  <a:pt x="100" y="6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1" y="88"/>
                  <a:pt x="101" y="88"/>
                  <a:pt x="101" y="88"/>
                </a:cubicBezTo>
                <a:lnTo>
                  <a:pt x="101" y="63"/>
                </a:lnTo>
                <a:close/>
                <a:moveTo>
                  <a:pt x="101" y="94"/>
                </a:moveTo>
                <a:cubicBezTo>
                  <a:pt x="100" y="94"/>
                  <a:pt x="100" y="94"/>
                  <a:pt x="100" y="9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1" y="146"/>
                  <a:pt x="101" y="146"/>
                  <a:pt x="101" y="146"/>
                </a:cubicBezTo>
                <a:lnTo>
                  <a:pt x="101" y="94"/>
                </a:lnTo>
                <a:close/>
                <a:moveTo>
                  <a:pt x="99" y="6"/>
                </a:moveTo>
                <a:cubicBezTo>
                  <a:pt x="99" y="6"/>
                  <a:pt x="99" y="6"/>
                  <a:pt x="100" y="6"/>
                </a:cubicBezTo>
                <a:cubicBezTo>
                  <a:pt x="100" y="5"/>
                  <a:pt x="100" y="5"/>
                  <a:pt x="100" y="5"/>
                </a:cubicBezTo>
                <a:cubicBezTo>
                  <a:pt x="99" y="5"/>
                  <a:pt x="99" y="5"/>
                  <a:pt x="99" y="5"/>
                </a:cubicBezTo>
                <a:lnTo>
                  <a:pt x="99" y="6"/>
                </a:lnTo>
                <a:close/>
                <a:moveTo>
                  <a:pt x="99" y="180"/>
                </a:moveTo>
                <a:cubicBezTo>
                  <a:pt x="99" y="180"/>
                  <a:pt x="100" y="180"/>
                  <a:pt x="100" y="180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3"/>
                  <a:pt x="99" y="153"/>
                  <a:pt x="99" y="153"/>
                </a:cubicBezTo>
                <a:lnTo>
                  <a:pt x="99" y="180"/>
                </a:lnTo>
                <a:close/>
                <a:moveTo>
                  <a:pt x="100" y="66"/>
                </a:moveTo>
                <a:cubicBezTo>
                  <a:pt x="100" y="67"/>
                  <a:pt x="99" y="68"/>
                  <a:pt x="99" y="69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8"/>
                  <a:pt x="100" y="88"/>
                  <a:pt x="100" y="88"/>
                </a:cubicBezTo>
                <a:lnTo>
                  <a:pt x="100" y="66"/>
                </a:lnTo>
                <a:close/>
                <a:moveTo>
                  <a:pt x="100" y="94"/>
                </a:moveTo>
                <a:cubicBezTo>
                  <a:pt x="99" y="93"/>
                  <a:pt x="99" y="93"/>
                  <a:pt x="99" y="9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100" y="145"/>
                  <a:pt x="100" y="145"/>
                </a:cubicBezTo>
                <a:lnTo>
                  <a:pt x="100" y="94"/>
                </a:lnTo>
                <a:close/>
                <a:moveTo>
                  <a:pt x="94" y="46"/>
                </a:moveTo>
                <a:cubicBezTo>
                  <a:pt x="95" y="46"/>
                  <a:pt x="95" y="46"/>
                  <a:pt x="95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4"/>
                  <a:pt x="94" y="43"/>
                  <a:pt x="92" y="4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3"/>
                  <a:pt x="94" y="44"/>
                  <a:pt x="94" y="45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64"/>
                  <a:pt x="92" y="64"/>
                  <a:pt x="92" y="64"/>
                </a:cubicBezTo>
                <a:cubicBezTo>
                  <a:pt x="95" y="53"/>
                  <a:pt x="95" y="47"/>
                  <a:pt x="94" y="46"/>
                </a:cubicBezTo>
                <a:close/>
                <a:moveTo>
                  <a:pt x="92" y="39"/>
                </a:moveTo>
                <a:cubicBezTo>
                  <a:pt x="95" y="28"/>
                  <a:pt x="94" y="21"/>
                  <a:pt x="94" y="20"/>
                </a:cubicBezTo>
                <a:cubicBezTo>
                  <a:pt x="96" y="21"/>
                  <a:pt x="96" y="21"/>
                  <a:pt x="96" y="21"/>
                </a:cubicBezTo>
                <a:cubicBezTo>
                  <a:pt x="97" y="20"/>
                  <a:pt x="97" y="20"/>
                  <a:pt x="97" y="20"/>
                </a:cubicBezTo>
                <a:cubicBezTo>
                  <a:pt x="92" y="18"/>
                  <a:pt x="92" y="18"/>
                  <a:pt x="92" y="18"/>
                </a:cubicBezTo>
                <a:lnTo>
                  <a:pt x="92" y="39"/>
                </a:lnTo>
                <a:close/>
                <a:moveTo>
                  <a:pt x="92" y="5"/>
                </a:moveTo>
                <a:cubicBezTo>
                  <a:pt x="94" y="5"/>
                  <a:pt x="95" y="5"/>
                  <a:pt x="97" y="6"/>
                </a:cubicBezTo>
                <a:cubicBezTo>
                  <a:pt x="97" y="6"/>
                  <a:pt x="98" y="6"/>
                  <a:pt x="99" y="6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5"/>
                  <a:pt x="97" y="5"/>
                  <a:pt x="96" y="5"/>
                </a:cubicBezTo>
                <a:cubicBezTo>
                  <a:pt x="95" y="4"/>
                  <a:pt x="94" y="4"/>
                  <a:pt x="92" y="3"/>
                </a:cubicBezTo>
                <a:lnTo>
                  <a:pt x="92" y="5"/>
                </a:lnTo>
                <a:close/>
                <a:moveTo>
                  <a:pt x="92" y="179"/>
                </a:moveTo>
                <a:cubicBezTo>
                  <a:pt x="95" y="179"/>
                  <a:pt x="97" y="179"/>
                  <a:pt x="99" y="180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93"/>
                  <a:pt x="99" y="93"/>
                  <a:pt x="99" y="93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4" y="143"/>
                  <a:pt x="95" y="144"/>
                  <a:pt x="96" y="144"/>
                </a:cubicBezTo>
                <a:cubicBezTo>
                  <a:pt x="95" y="148"/>
                  <a:pt x="95" y="151"/>
                  <a:pt x="94" y="152"/>
                </a:cubicBezTo>
                <a:cubicBezTo>
                  <a:pt x="92" y="152"/>
                  <a:pt x="92" y="152"/>
                  <a:pt x="92" y="152"/>
                </a:cubicBezTo>
                <a:lnTo>
                  <a:pt x="92" y="179"/>
                </a:lnTo>
                <a:close/>
                <a:moveTo>
                  <a:pt x="99" y="69"/>
                </a:moveTo>
                <a:cubicBezTo>
                  <a:pt x="97" y="74"/>
                  <a:pt x="95" y="78"/>
                  <a:pt x="92" y="81"/>
                </a:cubicBezTo>
                <a:cubicBezTo>
                  <a:pt x="92" y="88"/>
                  <a:pt x="92" y="88"/>
                  <a:pt x="92" y="88"/>
                </a:cubicBezTo>
                <a:cubicBezTo>
                  <a:pt x="95" y="88"/>
                  <a:pt x="97" y="88"/>
                  <a:pt x="99" y="88"/>
                </a:cubicBezTo>
                <a:lnTo>
                  <a:pt x="99" y="69"/>
                </a:lnTo>
                <a:close/>
                <a:moveTo>
                  <a:pt x="92" y="41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18"/>
                  <a:pt x="92" y="18"/>
                  <a:pt x="92" y="18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40"/>
                  <a:pt x="91" y="40"/>
                  <a:pt x="91" y="40"/>
                </a:cubicBezTo>
                <a:cubicBezTo>
                  <a:pt x="92" y="41"/>
                  <a:pt x="92" y="41"/>
                  <a:pt x="92" y="42"/>
                </a:cubicBezTo>
                <a:lnTo>
                  <a:pt x="92" y="41"/>
                </a:lnTo>
                <a:close/>
                <a:moveTo>
                  <a:pt x="90" y="6"/>
                </a:moveTo>
                <a:cubicBezTo>
                  <a:pt x="90" y="6"/>
                  <a:pt x="91" y="6"/>
                  <a:pt x="92" y="5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1" y="3"/>
                  <a:pt x="90" y="4"/>
                </a:cubicBezTo>
                <a:lnTo>
                  <a:pt x="90" y="6"/>
                </a:lnTo>
                <a:close/>
                <a:moveTo>
                  <a:pt x="90" y="2"/>
                </a:move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90" y="0"/>
                  <a:pt x="90" y="1"/>
                </a:cubicBezTo>
                <a:lnTo>
                  <a:pt x="90" y="2"/>
                </a:lnTo>
                <a:close/>
                <a:moveTo>
                  <a:pt x="90" y="179"/>
                </a:moveTo>
                <a:cubicBezTo>
                  <a:pt x="91" y="179"/>
                  <a:pt x="92" y="179"/>
                  <a:pt x="92" y="179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0" y="151"/>
                  <a:pt x="90" y="151"/>
                  <a:pt x="90" y="151"/>
                </a:cubicBezTo>
                <a:lnTo>
                  <a:pt x="90" y="179"/>
                </a:lnTo>
                <a:close/>
                <a:moveTo>
                  <a:pt x="92" y="81"/>
                </a:moveTo>
                <a:cubicBezTo>
                  <a:pt x="92" y="82"/>
                  <a:pt x="91" y="83"/>
                  <a:pt x="90" y="84"/>
                </a:cubicBezTo>
                <a:cubicBezTo>
                  <a:pt x="90" y="88"/>
                  <a:pt x="90" y="88"/>
                  <a:pt x="90" y="88"/>
                </a:cubicBezTo>
                <a:cubicBezTo>
                  <a:pt x="91" y="88"/>
                  <a:pt x="92" y="88"/>
                  <a:pt x="92" y="88"/>
                </a:cubicBezTo>
                <a:lnTo>
                  <a:pt x="92" y="81"/>
                </a:lnTo>
                <a:close/>
                <a:moveTo>
                  <a:pt x="92" y="91"/>
                </a:moveTo>
                <a:cubicBezTo>
                  <a:pt x="90" y="90"/>
                  <a:pt x="90" y="90"/>
                  <a:pt x="90" y="9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2"/>
                  <a:pt x="91" y="142"/>
                  <a:pt x="91" y="143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3"/>
                  <a:pt x="92" y="143"/>
                </a:cubicBezTo>
                <a:lnTo>
                  <a:pt x="92" y="91"/>
                </a:lnTo>
                <a:close/>
                <a:moveTo>
                  <a:pt x="90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  <a:moveTo>
                  <a:pt x="90" y="75"/>
                </a:moveTo>
                <a:cubicBezTo>
                  <a:pt x="91" y="71"/>
                  <a:pt x="92" y="67"/>
                  <a:pt x="92" y="64"/>
                </a:cubicBezTo>
                <a:cubicBezTo>
                  <a:pt x="92" y="44"/>
                  <a:pt x="92" y="44"/>
                  <a:pt x="92" y="44"/>
                </a:cubicBezTo>
                <a:cubicBezTo>
                  <a:pt x="90" y="43"/>
                  <a:pt x="90" y="43"/>
                  <a:pt x="90" y="43"/>
                </a:cubicBezTo>
                <a:lnTo>
                  <a:pt x="90" y="75"/>
                </a:lnTo>
                <a:close/>
                <a:moveTo>
                  <a:pt x="90" y="17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39"/>
                  <a:pt x="88" y="39"/>
                  <a:pt x="88" y="39"/>
                </a:cubicBezTo>
                <a:cubicBezTo>
                  <a:pt x="89" y="39"/>
                  <a:pt x="89" y="39"/>
                  <a:pt x="90" y="39"/>
                </a:cubicBezTo>
                <a:lnTo>
                  <a:pt x="90" y="17"/>
                </a:lnTo>
                <a:close/>
                <a:moveTo>
                  <a:pt x="88" y="9"/>
                </a:moveTo>
                <a:cubicBezTo>
                  <a:pt x="89" y="6"/>
                  <a:pt x="89" y="6"/>
                  <a:pt x="89" y="6"/>
                </a:cubicBezTo>
                <a:cubicBezTo>
                  <a:pt x="89" y="6"/>
                  <a:pt x="89" y="6"/>
                  <a:pt x="90" y="6"/>
                </a:cubicBezTo>
                <a:cubicBezTo>
                  <a:pt x="90" y="4"/>
                  <a:pt x="90" y="4"/>
                  <a:pt x="90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2"/>
                  <a:pt x="89" y="3"/>
                  <a:pt x="88" y="6"/>
                </a:cubicBezTo>
                <a:lnTo>
                  <a:pt x="88" y="9"/>
                </a:lnTo>
                <a:close/>
                <a:moveTo>
                  <a:pt x="88" y="178"/>
                </a:moveTo>
                <a:cubicBezTo>
                  <a:pt x="89" y="178"/>
                  <a:pt x="89" y="178"/>
                  <a:pt x="90" y="179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8" y="151"/>
                  <a:pt x="88" y="151"/>
                  <a:pt x="88" y="151"/>
                </a:cubicBezTo>
                <a:lnTo>
                  <a:pt x="88" y="178"/>
                </a:lnTo>
                <a:close/>
                <a:moveTo>
                  <a:pt x="90" y="84"/>
                </a:moveTo>
                <a:cubicBezTo>
                  <a:pt x="89" y="85"/>
                  <a:pt x="89" y="86"/>
                  <a:pt x="88" y="86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90" y="88"/>
                </a:cubicBezTo>
                <a:lnTo>
                  <a:pt x="90" y="84"/>
                </a:lnTo>
                <a:close/>
                <a:moveTo>
                  <a:pt x="90" y="90"/>
                </a:moveTo>
                <a:cubicBezTo>
                  <a:pt x="88" y="90"/>
                  <a:pt x="88" y="90"/>
                  <a:pt x="88" y="90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9" y="142"/>
                  <a:pt x="89" y="142"/>
                  <a:pt x="89" y="142"/>
                </a:cubicBezTo>
                <a:cubicBezTo>
                  <a:pt x="90" y="142"/>
                  <a:pt x="90" y="142"/>
                  <a:pt x="90" y="142"/>
                </a:cubicBezTo>
                <a:lnTo>
                  <a:pt x="90" y="90"/>
                </a:lnTo>
                <a:close/>
                <a:moveTo>
                  <a:pt x="88" y="84"/>
                </a:moveTo>
                <a:cubicBezTo>
                  <a:pt x="88" y="83"/>
                  <a:pt x="88" y="83"/>
                  <a:pt x="88" y="83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5"/>
                  <a:pt x="90" y="85"/>
                  <a:pt x="90" y="85"/>
                </a:cubicBezTo>
                <a:lnTo>
                  <a:pt x="88" y="84"/>
                </a:lnTo>
                <a:close/>
                <a:moveTo>
                  <a:pt x="88" y="81"/>
                </a:moveTo>
                <a:cubicBezTo>
                  <a:pt x="89" y="79"/>
                  <a:pt x="89" y="77"/>
                  <a:pt x="90" y="75"/>
                </a:cubicBezTo>
                <a:cubicBezTo>
                  <a:pt x="90" y="43"/>
                  <a:pt x="90" y="43"/>
                  <a:pt x="90" y="43"/>
                </a:cubicBezTo>
                <a:cubicBezTo>
                  <a:pt x="88" y="42"/>
                  <a:pt x="88" y="42"/>
                  <a:pt x="88" y="42"/>
                </a:cubicBezTo>
                <a:lnTo>
                  <a:pt x="88" y="81"/>
                </a:lnTo>
                <a:close/>
                <a:moveTo>
                  <a:pt x="88" y="16"/>
                </a:moveTo>
                <a:cubicBezTo>
                  <a:pt x="87" y="15"/>
                  <a:pt x="87" y="15"/>
                  <a:pt x="87" y="15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9"/>
                  <a:pt x="87" y="11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8"/>
                  <a:pt x="87" y="38"/>
                  <a:pt x="88" y="39"/>
                </a:cubicBezTo>
                <a:lnTo>
                  <a:pt x="88" y="16"/>
                </a:lnTo>
                <a:close/>
                <a:moveTo>
                  <a:pt x="86" y="178"/>
                </a:moveTo>
                <a:cubicBezTo>
                  <a:pt x="87" y="178"/>
                  <a:pt x="87" y="178"/>
                  <a:pt x="88" y="178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6" y="150"/>
                  <a:pt x="86" y="150"/>
                  <a:pt x="86" y="150"/>
                </a:cubicBezTo>
                <a:lnTo>
                  <a:pt x="86" y="178"/>
                </a:lnTo>
                <a:close/>
                <a:moveTo>
                  <a:pt x="88" y="86"/>
                </a:moveTo>
                <a:cubicBezTo>
                  <a:pt x="87" y="88"/>
                  <a:pt x="86" y="88"/>
                  <a:pt x="86" y="88"/>
                </a:cubicBezTo>
                <a:cubicBezTo>
                  <a:pt x="87" y="88"/>
                  <a:pt x="88" y="88"/>
                  <a:pt x="88" y="88"/>
                </a:cubicBezTo>
                <a:lnTo>
                  <a:pt x="88" y="86"/>
                </a:lnTo>
                <a:close/>
                <a:moveTo>
                  <a:pt x="88" y="90"/>
                </a:moveTo>
                <a:cubicBezTo>
                  <a:pt x="86" y="89"/>
                  <a:pt x="86" y="89"/>
                  <a:pt x="86" y="89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7" y="142"/>
                  <a:pt x="88" y="142"/>
                </a:cubicBezTo>
                <a:lnTo>
                  <a:pt x="88" y="90"/>
                </a:lnTo>
                <a:close/>
                <a:moveTo>
                  <a:pt x="86" y="83"/>
                </a:moveTo>
                <a:cubicBezTo>
                  <a:pt x="88" y="84"/>
                  <a:pt x="88" y="84"/>
                  <a:pt x="88" y="84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8" y="42"/>
                  <a:pt x="88" y="42"/>
                  <a:pt x="88" y="42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8" y="83"/>
                  <a:pt x="88" y="83"/>
                </a:cubicBezTo>
                <a:cubicBezTo>
                  <a:pt x="86" y="82"/>
                  <a:pt x="86" y="82"/>
                  <a:pt x="86" y="82"/>
                </a:cubicBezTo>
                <a:lnTo>
                  <a:pt x="86" y="83"/>
                </a:lnTo>
                <a:close/>
                <a:moveTo>
                  <a:pt x="88" y="142"/>
                </a:moveTo>
                <a:cubicBezTo>
                  <a:pt x="88" y="143"/>
                  <a:pt x="88" y="143"/>
                  <a:pt x="88" y="143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7" y="145"/>
                  <a:pt x="87" y="145"/>
                  <a:pt x="87" y="145"/>
                </a:cubicBezTo>
                <a:lnTo>
                  <a:pt x="88" y="142"/>
                </a:lnTo>
                <a:close/>
                <a:moveTo>
                  <a:pt x="86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7"/>
                  <a:pt x="86" y="37"/>
                  <a:pt x="86" y="37"/>
                </a:cubicBezTo>
                <a:lnTo>
                  <a:pt x="86" y="14"/>
                </a:lnTo>
                <a:close/>
                <a:moveTo>
                  <a:pt x="85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lnTo>
                  <a:pt x="85" y="178"/>
                </a:lnTo>
                <a:close/>
                <a:moveTo>
                  <a:pt x="86" y="89"/>
                </a:moveTo>
                <a:cubicBezTo>
                  <a:pt x="85" y="88"/>
                  <a:pt x="85" y="88"/>
                  <a:pt x="85" y="88"/>
                </a:cubicBezTo>
                <a:cubicBezTo>
                  <a:pt x="85" y="89"/>
                  <a:pt x="85" y="89"/>
                  <a:pt x="85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2"/>
                  <a:pt x="85" y="93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6" y="142"/>
                  <a:pt x="86" y="142"/>
                  <a:pt x="86" y="142"/>
                </a:cubicBezTo>
                <a:lnTo>
                  <a:pt x="86" y="89"/>
                </a:lnTo>
                <a:close/>
                <a:moveTo>
                  <a:pt x="85" y="83"/>
                </a:moveTo>
                <a:cubicBezTo>
                  <a:pt x="86" y="83"/>
                  <a:pt x="86" y="83"/>
                  <a:pt x="86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lnTo>
                  <a:pt x="85" y="83"/>
                </a:lnTo>
                <a:close/>
                <a:moveTo>
                  <a:pt x="86" y="40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40"/>
                  <a:pt x="85" y="40"/>
                  <a:pt x="85" y="40"/>
                </a:cubicBezTo>
                <a:lnTo>
                  <a:pt x="86" y="40"/>
                </a:lnTo>
                <a:close/>
                <a:moveTo>
                  <a:pt x="86" y="145"/>
                </a:moveTo>
                <a:cubicBezTo>
                  <a:pt x="86" y="145"/>
                  <a:pt x="86" y="145"/>
                  <a:pt x="86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4"/>
                  <a:pt x="85" y="144"/>
                  <a:pt x="85" y="144"/>
                </a:cubicBezTo>
                <a:lnTo>
                  <a:pt x="86" y="145"/>
                </a:lnTo>
                <a:close/>
                <a:moveTo>
                  <a:pt x="86" y="147"/>
                </a:moveTo>
                <a:cubicBezTo>
                  <a:pt x="86" y="148"/>
                  <a:pt x="86" y="148"/>
                  <a:pt x="86" y="148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lnTo>
                  <a:pt x="86" y="147"/>
                </a:lnTo>
                <a:close/>
                <a:moveTo>
                  <a:pt x="85" y="14"/>
                </a:moveTo>
                <a:cubicBezTo>
                  <a:pt x="84" y="13"/>
                  <a:pt x="84" y="13"/>
                  <a:pt x="84" y="13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7"/>
                  <a:pt x="85" y="37"/>
                </a:cubicBezTo>
                <a:lnTo>
                  <a:pt x="85" y="14"/>
                </a:lnTo>
                <a:close/>
                <a:moveTo>
                  <a:pt x="84" y="177"/>
                </a:moveTo>
                <a:cubicBezTo>
                  <a:pt x="85" y="178"/>
                  <a:pt x="85" y="178"/>
                  <a:pt x="85" y="17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77"/>
                </a:lnTo>
                <a:close/>
                <a:moveTo>
                  <a:pt x="85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89"/>
                  <a:pt x="85" y="89"/>
                  <a:pt x="85" y="89"/>
                </a:cubicBezTo>
                <a:lnTo>
                  <a:pt x="85" y="88"/>
                </a:lnTo>
                <a:close/>
                <a:moveTo>
                  <a:pt x="85" y="93"/>
                </a:moveTo>
                <a:cubicBezTo>
                  <a:pt x="85" y="95"/>
                  <a:pt x="84" y="96"/>
                  <a:pt x="84" y="98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85" y="141"/>
                  <a:pt x="85" y="141"/>
                  <a:pt x="85" y="141"/>
                </a:cubicBezTo>
                <a:lnTo>
                  <a:pt x="85" y="93"/>
                </a:lnTo>
                <a:close/>
                <a:moveTo>
                  <a:pt x="84" y="82"/>
                </a:move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2"/>
                  <a:pt x="84" y="82"/>
                  <a:pt x="84" y="82"/>
                </a:cubicBezTo>
                <a:close/>
                <a:moveTo>
                  <a:pt x="85" y="40"/>
                </a:moveTo>
                <a:cubicBezTo>
                  <a:pt x="85" y="81"/>
                  <a:pt x="85" y="81"/>
                  <a:pt x="85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39"/>
                  <a:pt x="84" y="39"/>
                  <a:pt x="84" y="39"/>
                </a:cubicBezTo>
                <a:lnTo>
                  <a:pt x="85" y="40"/>
                </a:lnTo>
                <a:close/>
                <a:moveTo>
                  <a:pt x="85" y="142"/>
                </a:moveTo>
                <a:cubicBezTo>
                  <a:pt x="85" y="143"/>
                  <a:pt x="85" y="143"/>
                  <a:pt x="85" y="143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84" y="144"/>
                  <a:pt x="84" y="144"/>
                  <a:pt x="84" y="144"/>
                </a:cubicBezTo>
                <a:lnTo>
                  <a:pt x="85" y="142"/>
                </a:lnTo>
                <a:close/>
                <a:moveTo>
                  <a:pt x="85" y="147"/>
                </a:moveTo>
                <a:cubicBezTo>
                  <a:pt x="85" y="147"/>
                  <a:pt x="85" y="147"/>
                  <a:pt x="85" y="147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lnTo>
                  <a:pt x="85" y="147"/>
                </a:lnTo>
                <a:close/>
                <a:moveTo>
                  <a:pt x="84" y="13"/>
                </a:moveTo>
                <a:cubicBezTo>
                  <a:pt x="83" y="13"/>
                  <a:pt x="83" y="13"/>
                  <a:pt x="83" y="13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4" y="36"/>
                  <a:pt x="84" y="36"/>
                </a:cubicBezTo>
                <a:lnTo>
                  <a:pt x="84" y="13"/>
                </a:lnTo>
                <a:close/>
                <a:moveTo>
                  <a:pt x="83" y="177"/>
                </a:moveTo>
                <a:cubicBezTo>
                  <a:pt x="83" y="177"/>
                  <a:pt x="84" y="177"/>
                  <a:pt x="84" y="17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lnTo>
                  <a:pt x="83" y="177"/>
                </a:lnTo>
                <a:close/>
                <a:moveTo>
                  <a:pt x="84" y="88"/>
                </a:moveTo>
                <a:cubicBezTo>
                  <a:pt x="84" y="89"/>
                  <a:pt x="84" y="89"/>
                  <a:pt x="84" y="89"/>
                </a:cubicBezTo>
                <a:cubicBezTo>
                  <a:pt x="84" y="89"/>
                  <a:pt x="84" y="89"/>
                  <a:pt x="84" y="89"/>
                </a:cubicBezTo>
                <a:lnTo>
                  <a:pt x="84" y="88"/>
                </a:lnTo>
                <a:close/>
                <a:moveTo>
                  <a:pt x="84" y="98"/>
                </a:moveTo>
                <a:cubicBezTo>
                  <a:pt x="84" y="99"/>
                  <a:pt x="83" y="100"/>
                  <a:pt x="83" y="10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4" y="141"/>
                  <a:pt x="84" y="141"/>
                  <a:pt x="84" y="141"/>
                </a:cubicBezTo>
                <a:lnTo>
                  <a:pt x="84" y="98"/>
                </a:lnTo>
                <a:close/>
                <a:moveTo>
                  <a:pt x="83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1"/>
                  <a:pt x="83" y="81"/>
                </a:cubicBezTo>
                <a:lnTo>
                  <a:pt x="83" y="82"/>
                </a:lnTo>
                <a:close/>
                <a:moveTo>
                  <a:pt x="84" y="39"/>
                </a:moveTo>
                <a:cubicBezTo>
                  <a:pt x="84" y="81"/>
                  <a:pt x="84" y="81"/>
                  <a:pt x="84" y="81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lnTo>
                  <a:pt x="84" y="39"/>
                </a:lnTo>
                <a:close/>
                <a:moveTo>
                  <a:pt x="84" y="143"/>
                </a:moveTo>
                <a:cubicBezTo>
                  <a:pt x="84" y="144"/>
                  <a:pt x="84" y="144"/>
                  <a:pt x="84" y="144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lnTo>
                  <a:pt x="84" y="143"/>
                </a:lnTo>
                <a:close/>
                <a:moveTo>
                  <a:pt x="84" y="144"/>
                </a:move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5"/>
                  <a:pt x="83" y="145"/>
                  <a:pt x="83" y="145"/>
                </a:cubicBezTo>
                <a:lnTo>
                  <a:pt x="84" y="144"/>
                </a:lnTo>
                <a:close/>
                <a:moveTo>
                  <a:pt x="83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2" y="80"/>
                  <a:pt x="82" y="80"/>
                  <a:pt x="82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lnTo>
                  <a:pt x="83" y="13"/>
                </a:lnTo>
                <a:close/>
                <a:moveTo>
                  <a:pt x="82" y="177"/>
                </a:moveTo>
                <a:cubicBezTo>
                  <a:pt x="83" y="177"/>
                  <a:pt x="83" y="177"/>
                  <a:pt x="83" y="177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lnTo>
                  <a:pt x="82" y="177"/>
                </a:lnTo>
                <a:close/>
                <a:moveTo>
                  <a:pt x="83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4"/>
                  <a:pt x="82" y="105"/>
                  <a:pt x="82" y="106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3" y="141"/>
                  <a:pt x="83" y="141"/>
                  <a:pt x="83" y="141"/>
                </a:cubicBezTo>
                <a:lnTo>
                  <a:pt x="83" y="102"/>
                </a:lnTo>
                <a:close/>
                <a:moveTo>
                  <a:pt x="82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1"/>
                  <a:pt x="82" y="81"/>
                  <a:pt x="82" y="81"/>
                </a:cubicBezTo>
                <a:lnTo>
                  <a:pt x="82" y="82"/>
                </a:lnTo>
                <a:close/>
                <a:moveTo>
                  <a:pt x="83" y="145"/>
                </a:moveTo>
                <a:cubicBezTo>
                  <a:pt x="83" y="146"/>
                  <a:pt x="83" y="146"/>
                  <a:pt x="83" y="146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4"/>
                  <a:pt x="82" y="144"/>
                  <a:pt x="82" y="144"/>
                </a:cubicBezTo>
                <a:lnTo>
                  <a:pt x="83" y="145"/>
                </a:lnTo>
                <a:close/>
                <a:moveTo>
                  <a:pt x="82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2" y="80"/>
                  <a:pt x="82" y="80"/>
                </a:cubicBezTo>
                <a:lnTo>
                  <a:pt x="82" y="12"/>
                </a:lnTo>
                <a:close/>
                <a:moveTo>
                  <a:pt x="81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1" y="149"/>
                  <a:pt x="81" y="149"/>
                  <a:pt x="81" y="149"/>
                </a:cubicBezTo>
                <a:lnTo>
                  <a:pt x="81" y="177"/>
                </a:lnTo>
                <a:close/>
                <a:moveTo>
                  <a:pt x="82" y="99"/>
                </a:move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2" y="100"/>
                  <a:pt x="82" y="100"/>
                  <a:pt x="82" y="100"/>
                </a:cubicBezTo>
                <a:lnTo>
                  <a:pt x="82" y="99"/>
                </a:lnTo>
                <a:close/>
                <a:moveTo>
                  <a:pt x="81" y="81"/>
                </a:move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lose/>
                <a:moveTo>
                  <a:pt x="82" y="106"/>
                </a:move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7"/>
                  <a:pt x="81" y="106"/>
                  <a:pt x="82" y="106"/>
                </a:cubicBezTo>
                <a:close/>
                <a:moveTo>
                  <a:pt x="82" y="142"/>
                </a:moveTo>
                <a:cubicBezTo>
                  <a:pt x="82" y="143"/>
                  <a:pt x="82" y="143"/>
                  <a:pt x="82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3"/>
                  <a:pt x="81" y="143"/>
                  <a:pt x="81" y="143"/>
                </a:cubicBezTo>
                <a:lnTo>
                  <a:pt x="82" y="142"/>
                </a:lnTo>
                <a:close/>
                <a:moveTo>
                  <a:pt x="82" y="148"/>
                </a:moveTo>
                <a:cubicBezTo>
                  <a:pt x="82" y="149"/>
                  <a:pt x="82" y="149"/>
                  <a:pt x="82" y="149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1" y="147"/>
                  <a:pt x="81" y="147"/>
                  <a:pt x="81" y="147"/>
                </a:cubicBezTo>
                <a:lnTo>
                  <a:pt x="82" y="148"/>
                </a:lnTo>
                <a:close/>
                <a:moveTo>
                  <a:pt x="81" y="12"/>
                </a:moveTo>
                <a:cubicBezTo>
                  <a:pt x="79" y="11"/>
                  <a:pt x="79" y="11"/>
                  <a:pt x="79" y="11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0" y="35"/>
                  <a:pt x="81" y="35"/>
                </a:cubicBezTo>
                <a:lnTo>
                  <a:pt x="81" y="12"/>
                </a:lnTo>
                <a:close/>
                <a:moveTo>
                  <a:pt x="79" y="176"/>
                </a:moveTo>
                <a:cubicBezTo>
                  <a:pt x="80" y="176"/>
                  <a:pt x="80" y="176"/>
                  <a:pt x="81" y="177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79" y="149"/>
                  <a:pt x="79" y="149"/>
                  <a:pt x="79" y="149"/>
                </a:cubicBezTo>
                <a:lnTo>
                  <a:pt x="79" y="176"/>
                </a:lnTo>
                <a:close/>
                <a:moveTo>
                  <a:pt x="81" y="97"/>
                </a:moveTo>
                <a:cubicBezTo>
                  <a:pt x="79" y="92"/>
                  <a:pt x="79" y="92"/>
                  <a:pt x="79" y="92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8"/>
                  <a:pt x="81" y="98"/>
                  <a:pt x="81" y="98"/>
                </a:cubicBezTo>
                <a:lnTo>
                  <a:pt x="81" y="97"/>
                </a:lnTo>
                <a:close/>
                <a:moveTo>
                  <a:pt x="79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9" y="80"/>
                  <a:pt x="79" y="80"/>
                  <a:pt x="79" y="80"/>
                </a:cubicBezTo>
                <a:lnTo>
                  <a:pt x="79" y="81"/>
                </a:lnTo>
                <a:close/>
                <a:moveTo>
                  <a:pt x="81" y="37"/>
                </a:moveTo>
                <a:cubicBezTo>
                  <a:pt x="81" y="79"/>
                  <a:pt x="81" y="79"/>
                  <a:pt x="81" y="79"/>
                </a:cubicBezTo>
                <a:cubicBezTo>
                  <a:pt x="80" y="79"/>
                  <a:pt x="80" y="79"/>
                  <a:pt x="79" y="78"/>
                </a:cubicBezTo>
                <a:cubicBezTo>
                  <a:pt x="79" y="37"/>
                  <a:pt x="79" y="37"/>
                  <a:pt x="79" y="37"/>
                </a:cubicBezTo>
                <a:cubicBezTo>
                  <a:pt x="81" y="38"/>
                  <a:pt x="81" y="38"/>
                  <a:pt x="81" y="38"/>
                </a:cubicBezTo>
                <a:lnTo>
                  <a:pt x="81" y="37"/>
                </a:lnTo>
                <a:close/>
                <a:moveTo>
                  <a:pt x="81" y="108"/>
                </a:moveTo>
                <a:cubicBezTo>
                  <a:pt x="81" y="141"/>
                  <a:pt x="81" y="141"/>
                  <a:pt x="81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1"/>
                  <a:pt x="80" y="109"/>
                  <a:pt x="81" y="108"/>
                </a:cubicBezTo>
                <a:close/>
                <a:moveTo>
                  <a:pt x="81" y="143"/>
                </a:moveTo>
                <a:cubicBezTo>
                  <a:pt x="81" y="144"/>
                  <a:pt x="81" y="144"/>
                  <a:pt x="81" y="144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lnTo>
                  <a:pt x="81" y="143"/>
                </a:lnTo>
                <a:close/>
                <a:moveTo>
                  <a:pt x="79" y="11"/>
                </a:moveTo>
                <a:cubicBezTo>
                  <a:pt x="77" y="9"/>
                  <a:pt x="77" y="9"/>
                  <a:pt x="77" y="9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8"/>
                  <a:pt x="76" y="23"/>
                  <a:pt x="74" y="27"/>
                </a:cubicBezTo>
                <a:cubicBezTo>
                  <a:pt x="74" y="32"/>
                  <a:pt x="74" y="32"/>
                  <a:pt x="74" y="32"/>
                </a:cubicBezTo>
                <a:cubicBezTo>
                  <a:pt x="76" y="33"/>
                  <a:pt x="77" y="33"/>
                  <a:pt x="79" y="34"/>
                </a:cubicBezTo>
                <a:lnTo>
                  <a:pt x="79" y="11"/>
                </a:lnTo>
                <a:close/>
                <a:moveTo>
                  <a:pt x="74" y="175"/>
                </a:moveTo>
                <a:cubicBezTo>
                  <a:pt x="76" y="175"/>
                  <a:pt x="77" y="176"/>
                  <a:pt x="79" y="176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8" y="148"/>
                  <a:pt x="77" y="148"/>
                  <a:pt x="76" y="148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7" y="141"/>
                  <a:pt x="78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8" y="116"/>
                  <a:pt x="76" y="119"/>
                  <a:pt x="75" y="122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4" y="141"/>
                  <a:pt x="75" y="141"/>
                  <a:pt x="75" y="141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4" y="147"/>
                  <a:pt x="74" y="147"/>
                  <a:pt x="74" y="147"/>
                </a:cubicBezTo>
                <a:lnTo>
                  <a:pt x="74" y="175"/>
                </a:lnTo>
                <a:close/>
                <a:moveTo>
                  <a:pt x="79" y="92"/>
                </a:moveTo>
                <a:cubicBezTo>
                  <a:pt x="75" y="79"/>
                  <a:pt x="75" y="79"/>
                  <a:pt x="75" y="79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0"/>
                  <a:pt x="79" y="80"/>
                  <a:pt x="79" y="80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9" y="93"/>
                  <a:pt x="79" y="93"/>
                  <a:pt x="79" y="93"/>
                </a:cubicBezTo>
                <a:lnTo>
                  <a:pt x="79" y="92"/>
                </a:lnTo>
                <a:close/>
                <a:moveTo>
                  <a:pt x="79" y="37"/>
                </a:moveTo>
                <a:cubicBezTo>
                  <a:pt x="79" y="78"/>
                  <a:pt x="79" y="78"/>
                  <a:pt x="79" y="78"/>
                </a:cubicBezTo>
                <a:cubicBezTo>
                  <a:pt x="78" y="77"/>
                  <a:pt x="76" y="77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lnTo>
                  <a:pt x="79" y="37"/>
                </a:lnTo>
                <a:close/>
                <a:moveTo>
                  <a:pt x="74" y="87"/>
                </a:moveTo>
                <a:cubicBezTo>
                  <a:pt x="74" y="86"/>
                  <a:pt x="74" y="86"/>
                  <a:pt x="74" y="86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9"/>
                  <a:pt x="76" y="89"/>
                  <a:pt x="76" y="89"/>
                </a:cubicBezTo>
                <a:lnTo>
                  <a:pt x="74" y="87"/>
                </a:lnTo>
                <a:close/>
                <a:moveTo>
                  <a:pt x="74" y="27"/>
                </a:moveTo>
                <a:cubicBezTo>
                  <a:pt x="73" y="28"/>
                  <a:pt x="72" y="29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3" y="32"/>
                  <a:pt x="73" y="32"/>
                  <a:pt x="74" y="32"/>
                </a:cubicBezTo>
                <a:lnTo>
                  <a:pt x="74" y="27"/>
                </a:lnTo>
                <a:close/>
                <a:moveTo>
                  <a:pt x="72" y="174"/>
                </a:moveTo>
                <a:cubicBezTo>
                  <a:pt x="73" y="174"/>
                  <a:pt x="73" y="174"/>
                  <a:pt x="74" y="175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5"/>
                  <a:pt x="73" y="125"/>
                  <a:pt x="72" y="126"/>
                </a:cubicBezTo>
                <a:cubicBezTo>
                  <a:pt x="72" y="93"/>
                  <a:pt x="72" y="93"/>
                  <a:pt x="72" y="93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4" y="87"/>
                  <a:pt x="74" y="87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4" y="78"/>
                  <a:pt x="74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lnTo>
                  <a:pt x="72" y="174"/>
                </a:ln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76"/>
                  <a:pt x="72" y="76"/>
                  <a:pt x="72" y="76"/>
                </a:cubicBez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7"/>
                  <a:pt x="72" y="147"/>
                  <a:pt x="72" y="147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77"/>
                  <a:pt x="72" y="77"/>
                  <a:pt x="72" y="77"/>
                </a:cubicBezTo>
                <a:lnTo>
                  <a:pt x="72" y="76"/>
                </a:lnTo>
                <a:close/>
                <a:moveTo>
                  <a:pt x="72" y="102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lose/>
                <a:moveTo>
                  <a:pt x="72" y="103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3"/>
                  <a:pt x="72" y="103"/>
                  <a:pt x="72" y="103"/>
                </a:cubicBezTo>
                <a:close/>
                <a:moveTo>
                  <a:pt x="72" y="105"/>
                </a:move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5"/>
                  <a:pt x="72" y="105"/>
                  <a:pt x="72" y="105"/>
                </a:cubicBezTo>
                <a:close/>
                <a:moveTo>
                  <a:pt x="72" y="107"/>
                </a:move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7"/>
                  <a:pt x="72" y="107"/>
                  <a:pt x="72" y="107"/>
                </a:cubicBezTo>
                <a:close/>
                <a:moveTo>
                  <a:pt x="72" y="30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1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lnTo>
                  <a:pt x="72" y="33"/>
                </a:lnTo>
                <a:close/>
                <a:moveTo>
                  <a:pt x="72" y="77"/>
                </a:moveTo>
                <a:cubicBezTo>
                  <a:pt x="72" y="86"/>
                  <a:pt x="72" y="86"/>
                  <a:pt x="72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2" y="77"/>
                </a:cubicBezTo>
                <a:close/>
                <a:moveTo>
                  <a:pt x="72" y="86"/>
                </a:moveTo>
                <a:cubicBezTo>
                  <a:pt x="71" y="90"/>
                  <a:pt x="71" y="90"/>
                  <a:pt x="71" y="90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0"/>
                  <a:pt x="72" y="90"/>
                  <a:pt x="72" y="90"/>
                </a:cubicBezTo>
                <a:lnTo>
                  <a:pt x="72" y="86"/>
                </a:lnTo>
                <a:close/>
                <a:moveTo>
                  <a:pt x="72" y="90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95"/>
                  <a:pt x="71" y="95"/>
                  <a:pt x="71" y="95"/>
                </a:cubicBezTo>
                <a:lnTo>
                  <a:pt x="72" y="90"/>
                </a:lnTo>
                <a:close/>
                <a:moveTo>
                  <a:pt x="72" y="111"/>
                </a:moveTo>
                <a:cubicBezTo>
                  <a:pt x="72" y="112"/>
                  <a:pt x="72" y="112"/>
                  <a:pt x="72" y="11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lnTo>
                  <a:pt x="72" y="111"/>
                </a:lnTo>
                <a:close/>
                <a:moveTo>
                  <a:pt x="72" y="113"/>
                </a:moveTo>
                <a:cubicBezTo>
                  <a:pt x="72" y="114"/>
                  <a:pt x="72" y="114"/>
                  <a:pt x="72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lnTo>
                  <a:pt x="72" y="113"/>
                </a:lnTo>
                <a:close/>
                <a:moveTo>
                  <a:pt x="72" y="116"/>
                </a:moveTo>
                <a:cubicBezTo>
                  <a:pt x="72" y="116"/>
                  <a:pt x="72" y="116"/>
                  <a:pt x="72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lnTo>
                  <a:pt x="72" y="116"/>
                </a:lnTo>
                <a:close/>
                <a:moveTo>
                  <a:pt x="72" y="119"/>
                </a:moveTo>
                <a:cubicBezTo>
                  <a:pt x="72" y="119"/>
                  <a:pt x="72" y="119"/>
                  <a:pt x="72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2" y="119"/>
                </a:lnTo>
                <a:close/>
                <a:moveTo>
                  <a:pt x="72" y="121"/>
                </a:moveTo>
                <a:cubicBezTo>
                  <a:pt x="72" y="122"/>
                  <a:pt x="72" y="122"/>
                  <a:pt x="72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lnTo>
                  <a:pt x="72" y="121"/>
                </a:lnTo>
                <a:close/>
                <a:moveTo>
                  <a:pt x="72" y="123"/>
                </a:move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lnTo>
                  <a:pt x="72" y="123"/>
                </a:lnTo>
                <a:close/>
                <a:moveTo>
                  <a:pt x="72" y="126"/>
                </a:moveTo>
                <a:cubicBezTo>
                  <a:pt x="72" y="126"/>
                  <a:pt x="72" y="126"/>
                  <a:pt x="72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lnTo>
                  <a:pt x="72" y="126"/>
                </a:lnTo>
                <a:close/>
                <a:moveTo>
                  <a:pt x="72" y="127"/>
                </a:move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lnTo>
                  <a:pt x="72" y="127"/>
                </a:lnTo>
                <a:close/>
                <a:moveTo>
                  <a:pt x="72" y="143"/>
                </a:moveTo>
                <a:cubicBezTo>
                  <a:pt x="72" y="144"/>
                  <a:pt x="72" y="144"/>
                  <a:pt x="72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lnTo>
                  <a:pt x="72" y="143"/>
                </a:lnTo>
                <a:close/>
                <a:moveTo>
                  <a:pt x="72" y="146"/>
                </a:moveTo>
                <a:cubicBezTo>
                  <a:pt x="72" y="146"/>
                  <a:pt x="72" y="146"/>
                  <a:pt x="72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lnTo>
                  <a:pt x="72" y="146"/>
                </a:ln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0"/>
                  <a:pt x="71" y="90"/>
                  <a:pt x="71" y="90"/>
                </a:cubicBezTo>
                <a:close/>
                <a:moveTo>
                  <a:pt x="71" y="95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96"/>
                  <a:pt x="71" y="96"/>
                  <a:pt x="71" y="96"/>
                </a:cubicBezTo>
                <a:lnTo>
                  <a:pt x="71" y="95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0"/>
                  <a:pt x="71" y="80"/>
                  <a:pt x="71" y="80"/>
                </a:cubicBezTo>
                <a:lnTo>
                  <a:pt x="71" y="79"/>
                </a:ln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1"/>
                  <a:pt x="71" y="91"/>
                  <a:pt x="71" y="91"/>
                </a:cubicBezTo>
                <a:lnTo>
                  <a:pt x="71" y="90"/>
                </a:lnTo>
                <a:close/>
                <a:moveTo>
                  <a:pt x="71" y="96"/>
                </a:moveTo>
                <a:cubicBezTo>
                  <a:pt x="71" y="101"/>
                  <a:pt x="71" y="101"/>
                  <a:pt x="71" y="10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7"/>
                  <a:pt x="71" y="97"/>
                  <a:pt x="71" y="97"/>
                </a:cubicBezTo>
                <a:lnTo>
                  <a:pt x="71" y="96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80"/>
                </a:moveTo>
                <a:cubicBezTo>
                  <a:pt x="71" y="89"/>
                  <a:pt x="71" y="89"/>
                  <a:pt x="71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1"/>
                  <a:pt x="71" y="81"/>
                  <a:pt x="71" y="81"/>
                </a:cubicBezTo>
                <a:lnTo>
                  <a:pt x="71" y="80"/>
                </a:lnTo>
                <a:close/>
                <a:moveTo>
                  <a:pt x="71" y="91"/>
                </a:moveTo>
                <a:cubicBezTo>
                  <a:pt x="71" y="95"/>
                  <a:pt x="71" y="95"/>
                  <a:pt x="71" y="95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3"/>
                  <a:pt x="71" y="93"/>
                  <a:pt x="71" y="93"/>
                </a:cubicBezTo>
                <a:lnTo>
                  <a:pt x="71" y="91"/>
                </a:lnTo>
                <a:close/>
                <a:moveTo>
                  <a:pt x="71" y="97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lnTo>
                  <a:pt x="71" y="97"/>
                </a:ln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8"/>
                  <a:pt x="71" y="118"/>
                  <a:pt x="71" y="118"/>
                </a:cubicBezTo>
                <a:lnTo>
                  <a:pt x="71" y="119"/>
                </a:ln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9"/>
                  <a:pt x="71" y="129"/>
                  <a:pt x="71" y="129"/>
                </a:cubicBezTo>
                <a:lnTo>
                  <a:pt x="71" y="128"/>
                </a:ln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0" y="173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1" y="32"/>
                </a:move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lnTo>
                  <a:pt x="71" y="32"/>
                </a:ln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lnTo>
                  <a:pt x="71" y="77"/>
                </a:lnTo>
                <a:close/>
                <a:moveTo>
                  <a:pt x="71" y="81"/>
                </a:moveTo>
                <a:cubicBezTo>
                  <a:pt x="71" y="90"/>
                  <a:pt x="71" y="90"/>
                  <a:pt x="71" y="90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82"/>
                  <a:pt x="70" y="82"/>
                  <a:pt x="70" y="82"/>
                </a:cubicBezTo>
                <a:lnTo>
                  <a:pt x="71" y="81"/>
                </a:lnTo>
                <a:close/>
                <a:moveTo>
                  <a:pt x="71" y="93"/>
                </a:moveTo>
                <a:cubicBezTo>
                  <a:pt x="71" y="97"/>
                  <a:pt x="71" y="97"/>
                  <a:pt x="71" y="97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0" y="96"/>
                  <a:pt x="70" y="96"/>
                  <a:pt x="70" y="96"/>
                </a:cubicBezTo>
                <a:lnTo>
                  <a:pt x="71" y="93"/>
                </a:lnTo>
                <a:close/>
                <a:moveTo>
                  <a:pt x="71" y="100"/>
                </a:moveTo>
                <a:cubicBezTo>
                  <a:pt x="70" y="103"/>
                  <a:pt x="70" y="103"/>
                  <a:pt x="70" y="103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lnTo>
                  <a:pt x="71" y="100"/>
                </a:lnTo>
                <a:close/>
                <a:moveTo>
                  <a:pt x="71" y="109"/>
                </a:move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1" y="109"/>
                  <a:pt x="71" y="109"/>
                  <a:pt x="71" y="109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lnTo>
                  <a:pt x="71" y="125"/>
                </a:lnTo>
                <a:close/>
                <a:moveTo>
                  <a:pt x="71" y="129"/>
                </a:moveTo>
                <a:cubicBezTo>
                  <a:pt x="71" y="141"/>
                  <a:pt x="71" y="141"/>
                  <a:pt x="71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1" y="129"/>
                  <a:pt x="71" y="129"/>
                  <a:pt x="71" y="129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lnTo>
                  <a:pt x="71" y="143"/>
                </a:ln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1" y="146"/>
                </a:lnTo>
                <a:close/>
                <a:moveTo>
                  <a:pt x="70" y="31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lnTo>
                  <a:pt x="70" y="31"/>
                </a:ln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32"/>
                </a:move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lose/>
                <a:moveTo>
                  <a:pt x="70" y="82"/>
                </a:moveTo>
                <a:cubicBezTo>
                  <a:pt x="70" y="91"/>
                  <a:pt x="70" y="91"/>
                  <a:pt x="70" y="91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83"/>
                  <a:pt x="70" y="83"/>
                  <a:pt x="70" y="83"/>
                </a:cubicBezTo>
                <a:lnTo>
                  <a:pt x="70" y="82"/>
                </a:lnTo>
                <a:close/>
                <a:moveTo>
                  <a:pt x="70" y="96"/>
                </a:moveTo>
                <a:cubicBezTo>
                  <a:pt x="70" y="100"/>
                  <a:pt x="70" y="100"/>
                  <a:pt x="70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97"/>
                  <a:pt x="70" y="97"/>
                  <a:pt x="70" y="97"/>
                </a:cubicBezTo>
                <a:lnTo>
                  <a:pt x="70" y="96"/>
                </a:lnTo>
                <a:close/>
                <a:moveTo>
                  <a:pt x="70" y="103"/>
                </a:moveTo>
                <a:cubicBezTo>
                  <a:pt x="70" y="108"/>
                  <a:pt x="70" y="108"/>
                  <a:pt x="70" y="108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5"/>
                  <a:pt x="70" y="105"/>
                  <a:pt x="70" y="105"/>
                </a:cubicBezTo>
                <a:lnTo>
                  <a:pt x="70" y="103"/>
                </a:lnTo>
                <a:close/>
                <a:moveTo>
                  <a:pt x="70" y="111"/>
                </a:move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lose/>
                <a:moveTo>
                  <a:pt x="70" y="113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lose/>
                <a:moveTo>
                  <a:pt x="70" y="114"/>
                </a:moveTo>
                <a:cubicBezTo>
                  <a:pt x="70" y="124"/>
                  <a:pt x="70" y="124"/>
                  <a:pt x="70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lnTo>
                  <a:pt x="70" y="114"/>
                </a:lnTo>
                <a:close/>
                <a:moveTo>
                  <a:pt x="70" y="129"/>
                </a:move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lose/>
                <a:moveTo>
                  <a:pt x="70" y="32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lnTo>
                  <a:pt x="70" y="77"/>
                </a:lnTo>
                <a:close/>
                <a:moveTo>
                  <a:pt x="70" y="83"/>
                </a:moveTo>
                <a:cubicBezTo>
                  <a:pt x="70" y="92"/>
                  <a:pt x="70" y="92"/>
                  <a:pt x="70" y="92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70" y="97"/>
                </a:moveTo>
                <a:cubicBezTo>
                  <a:pt x="70" y="101"/>
                  <a:pt x="70" y="101"/>
                  <a:pt x="70" y="10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0" y="101"/>
                  <a:pt x="70" y="101"/>
                  <a:pt x="70" y="101"/>
                </a:cubicBezTo>
                <a:lnTo>
                  <a:pt x="70" y="97"/>
                </a:lnTo>
                <a:close/>
                <a:moveTo>
                  <a:pt x="70" y="105"/>
                </a:moveTo>
                <a:cubicBezTo>
                  <a:pt x="70" y="110"/>
                  <a:pt x="70" y="110"/>
                  <a:pt x="70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0"/>
                  <a:pt x="70" y="110"/>
                  <a:pt x="70" y="110"/>
                </a:cubicBezTo>
                <a:lnTo>
                  <a:pt x="70" y="105"/>
                </a:lnTo>
                <a:close/>
                <a:moveTo>
                  <a:pt x="70" y="118"/>
                </a:move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8"/>
                  <a:pt x="70" y="118"/>
                  <a:pt x="70" y="118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lnTo>
                  <a:pt x="70" y="146"/>
                </a:lnTo>
                <a:close/>
                <a:moveTo>
                  <a:pt x="70" y="32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74"/>
                  <a:pt x="69" y="74"/>
                  <a:pt x="69" y="74"/>
                </a:cubicBezTo>
                <a:cubicBezTo>
                  <a:pt x="70" y="74"/>
                  <a:pt x="70" y="74"/>
                  <a:pt x="70" y="74"/>
                </a:cubicBezTo>
                <a:lnTo>
                  <a:pt x="70" y="32"/>
                </a:lnTo>
                <a:close/>
                <a:moveTo>
                  <a:pt x="69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69" y="131"/>
                  <a:pt x="69" y="131"/>
                  <a:pt x="69" y="131"/>
                </a:cubicBezTo>
                <a:lnTo>
                  <a:pt x="69" y="173"/>
                </a:lnTo>
                <a:close/>
                <a:moveTo>
                  <a:pt x="70" y="76"/>
                </a:moveTo>
                <a:cubicBezTo>
                  <a:pt x="70" y="77"/>
                  <a:pt x="70" y="77"/>
                  <a:pt x="70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6"/>
                  <a:pt x="69" y="76"/>
                  <a:pt x="69" y="76"/>
                </a:cubicBezTo>
                <a:lnTo>
                  <a:pt x="70" y="76"/>
                </a:lnTo>
                <a:close/>
                <a:moveTo>
                  <a:pt x="70" y="83"/>
                </a:moveTo>
                <a:cubicBezTo>
                  <a:pt x="70" y="95"/>
                  <a:pt x="70" y="95"/>
                  <a:pt x="70" y="95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83"/>
                  <a:pt x="69" y="83"/>
                  <a:pt x="69" y="83"/>
                </a:cubicBezTo>
                <a:lnTo>
                  <a:pt x="70" y="83"/>
                </a:lnTo>
                <a:close/>
                <a:moveTo>
                  <a:pt x="70" y="101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9" y="106"/>
                  <a:pt x="69" y="106"/>
                  <a:pt x="69" y="106"/>
                </a:cubicBezTo>
                <a:lnTo>
                  <a:pt x="70" y="101"/>
                </a:lnTo>
                <a:close/>
                <a:moveTo>
                  <a:pt x="70" y="110"/>
                </a:move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16"/>
                  <a:pt x="69" y="116"/>
                  <a:pt x="69" y="116"/>
                </a:cubicBezTo>
                <a:lnTo>
                  <a:pt x="70" y="110"/>
                </a:lnTo>
                <a:close/>
                <a:moveTo>
                  <a:pt x="70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2"/>
                  <a:pt x="69" y="122"/>
                  <a:pt x="69" y="122"/>
                </a:cubicBezTo>
                <a:lnTo>
                  <a:pt x="70" y="123"/>
                </a:lnTo>
                <a:close/>
                <a:moveTo>
                  <a:pt x="70" y="125"/>
                </a:moveTo>
                <a:cubicBezTo>
                  <a:pt x="70" y="126"/>
                  <a:pt x="70" y="126"/>
                  <a:pt x="70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lnTo>
                  <a:pt x="70" y="125"/>
                </a:lnTo>
                <a:close/>
                <a:moveTo>
                  <a:pt x="69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lnTo>
                  <a:pt x="69" y="31"/>
                </a:lnTo>
                <a:close/>
                <a:moveTo>
                  <a:pt x="69" y="33"/>
                </a:moveTo>
                <a:cubicBezTo>
                  <a:pt x="69" y="34"/>
                  <a:pt x="69" y="36"/>
                  <a:pt x="68" y="37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lnTo>
                  <a:pt x="69" y="33"/>
                </a:lnTo>
                <a:close/>
                <a:moveTo>
                  <a:pt x="68" y="173"/>
                </a:moveTo>
                <a:cubicBezTo>
                  <a:pt x="69" y="173"/>
                  <a:pt x="69" y="173"/>
                  <a:pt x="69" y="173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1"/>
                  <a:pt x="69" y="132"/>
                  <a:pt x="68" y="132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8" y="146"/>
                  <a:pt x="68" y="146"/>
                  <a:pt x="68" y="146"/>
                </a:cubicBezTo>
                <a:lnTo>
                  <a:pt x="68" y="173"/>
                </a:lnTo>
                <a:close/>
                <a:moveTo>
                  <a:pt x="69" y="76"/>
                </a:move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8" y="77"/>
                  <a:pt x="68" y="77"/>
                </a:cubicBezTo>
                <a:cubicBezTo>
                  <a:pt x="68" y="76"/>
                  <a:pt x="68" y="76"/>
                  <a:pt x="68" y="76"/>
                </a:cubicBezTo>
                <a:lnTo>
                  <a:pt x="69" y="76"/>
                </a:lnTo>
                <a:close/>
                <a:moveTo>
                  <a:pt x="69" y="83"/>
                </a:moveTo>
                <a:cubicBezTo>
                  <a:pt x="69" y="97"/>
                  <a:pt x="69" y="97"/>
                  <a:pt x="69" y="97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82"/>
                  <a:pt x="68" y="82"/>
                  <a:pt x="68" y="82"/>
                </a:cubicBezTo>
                <a:lnTo>
                  <a:pt x="69" y="83"/>
                </a:lnTo>
                <a:close/>
                <a:moveTo>
                  <a:pt x="69" y="106"/>
                </a:moveTo>
                <a:cubicBezTo>
                  <a:pt x="69" y="110"/>
                  <a:pt x="69" y="110"/>
                  <a:pt x="69" y="110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4"/>
                  <a:pt x="68" y="114"/>
                  <a:pt x="68" y="114"/>
                </a:cubicBezTo>
                <a:lnTo>
                  <a:pt x="69" y="106"/>
                </a:lnTo>
                <a:close/>
                <a:moveTo>
                  <a:pt x="69" y="116"/>
                </a:moveTo>
                <a:cubicBezTo>
                  <a:pt x="69" y="121"/>
                  <a:pt x="69" y="121"/>
                  <a:pt x="69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lnTo>
                  <a:pt x="69" y="116"/>
                </a:lnTo>
                <a:close/>
                <a:moveTo>
                  <a:pt x="68" y="31"/>
                </a:moveTo>
                <a:cubicBezTo>
                  <a:pt x="68" y="30"/>
                  <a:pt x="68" y="30"/>
                  <a:pt x="68" y="30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2"/>
                  <a:pt x="68" y="32"/>
                  <a:pt x="68" y="32"/>
                </a:cubicBezTo>
                <a:lnTo>
                  <a:pt x="68" y="31"/>
                </a:lnTo>
                <a:close/>
                <a:moveTo>
                  <a:pt x="68" y="37"/>
                </a:moveTo>
                <a:cubicBezTo>
                  <a:pt x="68" y="38"/>
                  <a:pt x="67" y="39"/>
                  <a:pt x="67" y="41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lnTo>
                  <a:pt x="68" y="37"/>
                </a:lnTo>
                <a:close/>
                <a:moveTo>
                  <a:pt x="67" y="172"/>
                </a:moveTo>
                <a:cubicBezTo>
                  <a:pt x="68" y="173"/>
                  <a:pt x="68" y="173"/>
                  <a:pt x="68" y="173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7" y="134"/>
                  <a:pt x="67" y="134"/>
                  <a:pt x="67" y="134"/>
                </a:cubicBezTo>
                <a:lnTo>
                  <a:pt x="67" y="172"/>
                </a:lnTo>
                <a:close/>
                <a:moveTo>
                  <a:pt x="68" y="76"/>
                </a:moveTo>
                <a:cubicBezTo>
                  <a:pt x="68" y="77"/>
                  <a:pt x="68" y="77"/>
                  <a:pt x="68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5"/>
                  <a:pt x="67" y="75"/>
                  <a:pt x="67" y="75"/>
                </a:cubicBezTo>
                <a:lnTo>
                  <a:pt x="68" y="76"/>
                </a:lnTo>
                <a:close/>
                <a:moveTo>
                  <a:pt x="68" y="82"/>
                </a:moveTo>
                <a:cubicBezTo>
                  <a:pt x="68" y="102"/>
                  <a:pt x="68" y="102"/>
                  <a:pt x="68" y="10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7"/>
                  <a:pt x="67" y="97"/>
                  <a:pt x="67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5"/>
                  <a:pt x="67" y="95"/>
                  <a:pt x="67" y="96"/>
                </a:cubicBezTo>
                <a:cubicBezTo>
                  <a:pt x="67" y="81"/>
                  <a:pt x="67" y="81"/>
                  <a:pt x="67" y="81"/>
                </a:cubicBezTo>
                <a:lnTo>
                  <a:pt x="68" y="82"/>
                </a:lnTo>
                <a:close/>
                <a:moveTo>
                  <a:pt x="68" y="114"/>
                </a:moveTo>
                <a:cubicBezTo>
                  <a:pt x="68" y="118"/>
                  <a:pt x="68" y="118"/>
                  <a:pt x="68" y="118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lnTo>
                  <a:pt x="68" y="114"/>
                </a:lnTo>
                <a:close/>
                <a:moveTo>
                  <a:pt x="67" y="41"/>
                </a:moveTo>
                <a:cubicBezTo>
                  <a:pt x="67" y="42"/>
                  <a:pt x="66" y="43"/>
                  <a:pt x="66" y="44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7" y="73"/>
                  <a:pt x="67" y="73"/>
                </a:cubicBezTo>
                <a:lnTo>
                  <a:pt x="67" y="41"/>
                </a:lnTo>
                <a:close/>
                <a:moveTo>
                  <a:pt x="66" y="172"/>
                </a:moveTo>
                <a:cubicBezTo>
                  <a:pt x="67" y="172"/>
                  <a:pt x="67" y="172"/>
                  <a:pt x="67" y="172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6" y="145"/>
                  <a:pt x="66" y="145"/>
                  <a:pt x="66" y="145"/>
                </a:cubicBezTo>
                <a:lnTo>
                  <a:pt x="66" y="172"/>
                </a:lnTo>
                <a:close/>
                <a:moveTo>
                  <a:pt x="67" y="75"/>
                </a:move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9"/>
                  <a:pt x="66" y="79"/>
                  <a:pt x="66" y="79"/>
                </a:cubicBezTo>
                <a:cubicBezTo>
                  <a:pt x="66" y="77"/>
                  <a:pt x="66" y="77"/>
                  <a:pt x="6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5"/>
                  <a:pt x="66" y="75"/>
                  <a:pt x="66" y="75"/>
                </a:cubicBezTo>
                <a:lnTo>
                  <a:pt x="67" y="75"/>
                </a:lnTo>
                <a:close/>
                <a:moveTo>
                  <a:pt x="67" y="81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7"/>
                  <a:pt x="66" y="98"/>
                  <a:pt x="66" y="99"/>
                </a:cubicBezTo>
                <a:cubicBezTo>
                  <a:pt x="66" y="80"/>
                  <a:pt x="66" y="80"/>
                  <a:pt x="66" y="80"/>
                </a:cubicBezTo>
                <a:lnTo>
                  <a:pt x="67" y="81"/>
                </a:lnTo>
                <a:close/>
                <a:moveTo>
                  <a:pt x="67" y="97"/>
                </a:moveTo>
                <a:cubicBezTo>
                  <a:pt x="66" y="102"/>
                  <a:pt x="66" y="102"/>
                  <a:pt x="66" y="102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67" y="108"/>
                  <a:pt x="67" y="108"/>
                  <a:pt x="67" y="108"/>
                </a:cubicBezTo>
                <a:lnTo>
                  <a:pt x="67" y="97"/>
                </a:lnTo>
                <a:close/>
                <a:moveTo>
                  <a:pt x="66" y="44"/>
                </a:moveTo>
                <a:cubicBezTo>
                  <a:pt x="66" y="44"/>
                  <a:pt x="65" y="45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48"/>
                  <a:pt x="63" y="50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63" y="72"/>
                  <a:pt x="65" y="72"/>
                  <a:pt x="66" y="73"/>
                </a:cubicBezTo>
                <a:lnTo>
                  <a:pt x="66" y="44"/>
                </a:lnTo>
                <a:close/>
                <a:moveTo>
                  <a:pt x="62" y="170"/>
                </a:moveTo>
                <a:cubicBezTo>
                  <a:pt x="63" y="171"/>
                  <a:pt x="65" y="171"/>
                  <a:pt x="66" y="172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5" y="137"/>
                  <a:pt x="63" y="138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3" y="142"/>
                  <a:pt x="64" y="142"/>
                  <a:pt x="65" y="142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2" y="144"/>
                  <a:pt x="62" y="144"/>
                  <a:pt x="62" y="144"/>
                </a:cubicBezTo>
                <a:lnTo>
                  <a:pt x="62" y="170"/>
                </a:lnTo>
                <a:close/>
                <a:moveTo>
                  <a:pt x="66" y="75"/>
                </a:moveTo>
                <a:cubicBezTo>
                  <a:pt x="66" y="76"/>
                  <a:pt x="66" y="76"/>
                  <a:pt x="66" y="7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lnTo>
                  <a:pt x="66" y="75"/>
                </a:lnTo>
                <a:close/>
                <a:moveTo>
                  <a:pt x="66" y="77"/>
                </a:moveTo>
                <a:cubicBezTo>
                  <a:pt x="66" y="79"/>
                  <a:pt x="66" y="79"/>
                  <a:pt x="66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4" y="103"/>
                  <a:pt x="63" y="108"/>
                  <a:pt x="62" y="112"/>
                </a:cubicBezTo>
                <a:cubicBezTo>
                  <a:pt x="62" y="77"/>
                  <a:pt x="62" y="77"/>
                  <a:pt x="62" y="77"/>
                </a:cubicBezTo>
                <a:cubicBezTo>
                  <a:pt x="65" y="79"/>
                  <a:pt x="65" y="79"/>
                  <a:pt x="65" y="79"/>
                </a:cubicBezTo>
                <a:lnTo>
                  <a:pt x="66" y="77"/>
                </a:lnTo>
                <a:close/>
                <a:moveTo>
                  <a:pt x="66" y="102"/>
                </a:move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6" y="113"/>
                  <a:pt x="66" y="113"/>
                  <a:pt x="66" y="113"/>
                </a:cubicBezTo>
                <a:lnTo>
                  <a:pt x="66" y="102"/>
                </a:lnTo>
                <a:close/>
                <a:moveTo>
                  <a:pt x="62" y="48"/>
                </a:moveTo>
                <a:cubicBezTo>
                  <a:pt x="51" y="55"/>
                  <a:pt x="51" y="55"/>
                  <a:pt x="51" y="55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166"/>
                </a:moveTo>
                <a:cubicBezTo>
                  <a:pt x="51" y="141"/>
                  <a:pt x="51" y="141"/>
                  <a:pt x="51" y="141"/>
                </a:cubicBezTo>
                <a:cubicBezTo>
                  <a:pt x="53" y="142"/>
                  <a:pt x="55" y="142"/>
                  <a:pt x="57" y="143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39"/>
                  <a:pt x="53" y="138"/>
                  <a:pt x="51" y="136"/>
                </a:cubicBezTo>
                <a:cubicBezTo>
                  <a:pt x="51" y="67"/>
                  <a:pt x="51" y="67"/>
                  <a:pt x="51" y="67"/>
                </a:cubicBezTo>
                <a:cubicBezTo>
                  <a:pt x="53" y="66"/>
                  <a:pt x="55" y="63"/>
                  <a:pt x="57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57"/>
                  <a:pt x="60" y="55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59" y="70"/>
                  <a:pt x="55" y="69"/>
                  <a:pt x="51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55" y="71"/>
                  <a:pt x="55" y="71"/>
                  <a:pt x="55" y="71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22"/>
                  <a:pt x="59" y="130"/>
                  <a:pt x="59" y="135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41"/>
                  <a:pt x="61" y="140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58" y="169"/>
                  <a:pt x="55" y="167"/>
                  <a:pt x="51" y="166"/>
                </a:cubicBezTo>
                <a:close/>
                <a:moveTo>
                  <a:pt x="51" y="55"/>
                </a:moveTo>
                <a:cubicBezTo>
                  <a:pt x="46" y="59"/>
                  <a:pt x="46" y="59"/>
                  <a:pt x="46" y="59"/>
                </a:cubicBezTo>
                <a:cubicBezTo>
                  <a:pt x="46" y="60"/>
                  <a:pt x="46" y="60"/>
                  <a:pt x="46" y="60"/>
                </a:cubicBezTo>
                <a:cubicBezTo>
                  <a:pt x="51" y="56"/>
                  <a:pt x="51" y="56"/>
                  <a:pt x="51" y="56"/>
                </a:cubicBezTo>
                <a:lnTo>
                  <a:pt x="51" y="55"/>
                </a:lnTo>
                <a:close/>
                <a:moveTo>
                  <a:pt x="46" y="164"/>
                </a:moveTo>
                <a:cubicBezTo>
                  <a:pt x="48" y="164"/>
                  <a:pt x="49" y="165"/>
                  <a:pt x="51" y="166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49" y="140"/>
                  <a:pt x="48" y="140"/>
                  <a:pt x="46" y="139"/>
                </a:cubicBezTo>
                <a:lnTo>
                  <a:pt x="46" y="164"/>
                </a:lnTo>
                <a:close/>
                <a:moveTo>
                  <a:pt x="51" y="60"/>
                </a:moveTo>
                <a:cubicBezTo>
                  <a:pt x="51" y="61"/>
                  <a:pt x="51" y="61"/>
                  <a:pt x="51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1"/>
                  <a:pt x="46" y="61"/>
                  <a:pt x="46" y="61"/>
                </a:cubicBezTo>
                <a:lnTo>
                  <a:pt x="51" y="60"/>
                </a:lnTo>
                <a:close/>
                <a:moveTo>
                  <a:pt x="51" y="67"/>
                </a:moveTo>
                <a:cubicBezTo>
                  <a:pt x="51" y="136"/>
                  <a:pt x="51" y="136"/>
                  <a:pt x="51" y="136"/>
                </a:cubicBezTo>
                <a:cubicBezTo>
                  <a:pt x="50" y="136"/>
                  <a:pt x="48" y="135"/>
                  <a:pt x="47" y="134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65"/>
                  <a:pt x="46" y="65"/>
                  <a:pt x="46" y="65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68"/>
                  <a:pt x="51" y="68"/>
                  <a:pt x="51" y="67"/>
                </a:cubicBezTo>
                <a:close/>
                <a:moveTo>
                  <a:pt x="46" y="59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4" y="61"/>
                  <a:pt x="44" y="61"/>
                </a:cubicBezTo>
                <a:cubicBezTo>
                  <a:pt x="46" y="60"/>
                  <a:pt x="46" y="60"/>
                  <a:pt x="46" y="60"/>
                </a:cubicBezTo>
                <a:lnTo>
                  <a:pt x="46" y="59"/>
                </a:lnTo>
                <a:close/>
                <a:moveTo>
                  <a:pt x="44" y="163"/>
                </a:moveTo>
                <a:cubicBezTo>
                  <a:pt x="46" y="164"/>
                  <a:pt x="46" y="164"/>
                  <a:pt x="46" y="164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4" y="139"/>
                  <a:pt x="44" y="139"/>
                  <a:pt x="44" y="139"/>
                </a:cubicBezTo>
                <a:lnTo>
                  <a:pt x="44" y="163"/>
                </a:lnTo>
                <a:close/>
                <a:moveTo>
                  <a:pt x="46" y="61"/>
                </a:moveTo>
                <a:cubicBezTo>
                  <a:pt x="46" y="62"/>
                  <a:pt x="46" y="62"/>
                  <a:pt x="4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lnTo>
                  <a:pt x="46" y="61"/>
                </a:lnTo>
                <a:close/>
                <a:moveTo>
                  <a:pt x="46" y="65"/>
                </a:moveTo>
                <a:cubicBezTo>
                  <a:pt x="46" y="134"/>
                  <a:pt x="46" y="134"/>
                  <a:pt x="46" y="134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lnTo>
                  <a:pt x="46" y="65"/>
                </a:lnTo>
                <a:close/>
                <a:moveTo>
                  <a:pt x="44" y="60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1"/>
                  <a:pt x="44" y="61"/>
                  <a:pt x="44" y="61"/>
                </a:cubicBezTo>
                <a:lnTo>
                  <a:pt x="44" y="60"/>
                </a:lnTo>
                <a:close/>
                <a:moveTo>
                  <a:pt x="42" y="162"/>
                </a:moveTo>
                <a:cubicBezTo>
                  <a:pt x="44" y="163"/>
                  <a:pt x="44" y="163"/>
                  <a:pt x="44" y="163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2" y="138"/>
                  <a:pt x="42" y="138"/>
                  <a:pt x="42" y="138"/>
                </a:cubicBezTo>
                <a:lnTo>
                  <a:pt x="42" y="162"/>
                </a:lnTo>
                <a:close/>
                <a:moveTo>
                  <a:pt x="42" y="62"/>
                </a:moveTo>
                <a:cubicBezTo>
                  <a:pt x="41" y="61"/>
                  <a:pt x="41" y="61"/>
                  <a:pt x="41" y="6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2" y="132"/>
                  <a:pt x="42" y="132"/>
                  <a:pt x="42" y="132"/>
                </a:cubicBezTo>
                <a:lnTo>
                  <a:pt x="42" y="62"/>
                </a:lnTo>
                <a:close/>
                <a:moveTo>
                  <a:pt x="41" y="161"/>
                </a:moveTo>
                <a:cubicBezTo>
                  <a:pt x="42" y="162"/>
                  <a:pt x="42" y="162"/>
                  <a:pt x="42" y="162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1" y="138"/>
                  <a:pt x="41" y="138"/>
                </a:cubicBezTo>
                <a:lnTo>
                  <a:pt x="41" y="161"/>
                </a:lnTo>
                <a:close/>
                <a:moveTo>
                  <a:pt x="42" y="136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1" y="134"/>
                  <a:pt x="41" y="134"/>
                  <a:pt x="41" y="134"/>
                </a:cubicBezTo>
                <a:lnTo>
                  <a:pt x="42" y="136"/>
                </a:lnTo>
                <a:close/>
                <a:moveTo>
                  <a:pt x="41" y="61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41" y="131"/>
                  <a:pt x="41" y="131"/>
                  <a:pt x="41" y="131"/>
                </a:cubicBezTo>
                <a:lnTo>
                  <a:pt x="41" y="61"/>
                </a:lnTo>
                <a:close/>
                <a:moveTo>
                  <a:pt x="40" y="161"/>
                </a:moveTo>
                <a:cubicBezTo>
                  <a:pt x="41" y="161"/>
                  <a:pt x="41" y="161"/>
                  <a:pt x="41" y="16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61"/>
                </a:lnTo>
                <a:close/>
                <a:moveTo>
                  <a:pt x="41" y="132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lnTo>
                  <a:pt x="41" y="132"/>
                </a:lnTo>
                <a:close/>
                <a:moveTo>
                  <a:pt x="41" y="134"/>
                </a:moveTo>
                <a:cubicBezTo>
                  <a:pt x="41" y="135"/>
                  <a:pt x="41" y="135"/>
                  <a:pt x="41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4"/>
                  <a:pt x="40" y="134"/>
                  <a:pt x="40" y="134"/>
                </a:cubicBezTo>
                <a:lnTo>
                  <a:pt x="41" y="134"/>
                </a:ln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60"/>
                </a:lnTo>
                <a:close/>
                <a:moveTo>
                  <a:pt x="39" y="160"/>
                </a:moveTo>
                <a:cubicBezTo>
                  <a:pt x="40" y="161"/>
                  <a:pt x="40" y="161"/>
                  <a:pt x="40" y="16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lnTo>
                  <a:pt x="39" y="160"/>
                </a:lnTo>
                <a:close/>
                <a:moveTo>
                  <a:pt x="40" y="132"/>
                </a:moveTo>
                <a:cubicBezTo>
                  <a:pt x="40" y="132"/>
                  <a:pt x="40" y="132"/>
                  <a:pt x="40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lnTo>
                  <a:pt x="40" y="132"/>
                </a:lnTo>
                <a:close/>
                <a:moveTo>
                  <a:pt x="40" y="133"/>
                </a:move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4"/>
                  <a:pt x="40" y="134"/>
                  <a:pt x="40" y="134"/>
                </a:cubicBezTo>
                <a:lnTo>
                  <a:pt x="40" y="133"/>
                </a:lnTo>
                <a:close/>
                <a:moveTo>
                  <a:pt x="39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8" y="60"/>
                  <a:pt x="38" y="60"/>
                </a:cubicBezTo>
                <a:cubicBezTo>
                  <a:pt x="39" y="61"/>
                  <a:pt x="39" y="61"/>
                  <a:pt x="39" y="61"/>
                </a:cubicBezTo>
                <a:lnTo>
                  <a:pt x="39" y="60"/>
                </a:lnTo>
                <a:close/>
                <a:moveTo>
                  <a:pt x="39" y="61"/>
                </a:moveTo>
                <a:cubicBezTo>
                  <a:pt x="39" y="62"/>
                  <a:pt x="38" y="62"/>
                  <a:pt x="38" y="63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39" y="130"/>
                  <a:pt x="39" y="130"/>
                  <a:pt x="39" y="130"/>
                </a:cubicBezTo>
                <a:lnTo>
                  <a:pt x="39" y="61"/>
                </a:lnTo>
                <a:close/>
                <a:moveTo>
                  <a:pt x="38" y="160"/>
                </a:moveTo>
                <a:cubicBezTo>
                  <a:pt x="39" y="160"/>
                  <a:pt x="39" y="160"/>
                  <a:pt x="39" y="160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8" y="136"/>
                  <a:pt x="38" y="136"/>
                  <a:pt x="38" y="136"/>
                </a:cubicBezTo>
                <a:lnTo>
                  <a:pt x="38" y="160"/>
                </a:lnTo>
                <a:close/>
                <a:moveTo>
                  <a:pt x="39" y="133"/>
                </a:moveTo>
                <a:cubicBezTo>
                  <a:pt x="39" y="134"/>
                  <a:pt x="39" y="134"/>
                  <a:pt x="39" y="134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2"/>
                  <a:pt x="38" y="132"/>
                  <a:pt x="38" y="132"/>
                </a:cubicBezTo>
                <a:lnTo>
                  <a:pt x="39" y="133"/>
                </a:lnTo>
                <a:close/>
                <a:moveTo>
                  <a:pt x="38" y="59"/>
                </a:move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8" y="60"/>
                  <a:pt x="38" y="60"/>
                </a:cubicBezTo>
                <a:lnTo>
                  <a:pt x="38" y="59"/>
                </a:lnTo>
                <a:close/>
                <a:moveTo>
                  <a:pt x="38" y="63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30"/>
                  <a:pt x="38" y="130"/>
                  <a:pt x="38" y="130"/>
                </a:cubicBezTo>
                <a:lnTo>
                  <a:pt x="38" y="63"/>
                </a:lnTo>
                <a:close/>
                <a:moveTo>
                  <a:pt x="37" y="159"/>
                </a:moveTo>
                <a:cubicBezTo>
                  <a:pt x="38" y="160"/>
                  <a:pt x="38" y="160"/>
                  <a:pt x="38" y="16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lnTo>
                  <a:pt x="37" y="159"/>
                </a:lnTo>
                <a:close/>
                <a:moveTo>
                  <a:pt x="38" y="131"/>
                </a:move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3"/>
                  <a:pt x="37" y="133"/>
                  <a:pt x="37" y="133"/>
                </a:cubicBezTo>
                <a:lnTo>
                  <a:pt x="38" y="131"/>
                </a:lnTo>
                <a:close/>
                <a:moveTo>
                  <a:pt x="37" y="58"/>
                </a:move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9"/>
                  <a:pt x="37" y="59"/>
                  <a:pt x="37" y="59"/>
                </a:cubicBezTo>
                <a:lnTo>
                  <a:pt x="37" y="58"/>
                </a:lnTo>
                <a:close/>
                <a:moveTo>
                  <a:pt x="37" y="64"/>
                </a:moveTo>
                <a:cubicBezTo>
                  <a:pt x="36" y="66"/>
                  <a:pt x="36" y="66"/>
                  <a:pt x="36" y="66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7" y="129"/>
                  <a:pt x="37" y="129"/>
                  <a:pt x="37" y="129"/>
                </a:cubicBezTo>
                <a:lnTo>
                  <a:pt x="37" y="64"/>
                </a:lnTo>
                <a:close/>
                <a:moveTo>
                  <a:pt x="36" y="159"/>
                </a:moveTo>
                <a:cubicBezTo>
                  <a:pt x="37" y="159"/>
                  <a:pt x="37" y="159"/>
                  <a:pt x="37" y="159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6" y="136"/>
                  <a:pt x="36" y="136"/>
                  <a:pt x="36" y="136"/>
                </a:cubicBezTo>
                <a:lnTo>
                  <a:pt x="36" y="159"/>
                </a:lnTo>
                <a:close/>
                <a:moveTo>
                  <a:pt x="37" y="133"/>
                </a:moveTo>
                <a:cubicBezTo>
                  <a:pt x="37" y="134"/>
                  <a:pt x="37" y="134"/>
                  <a:pt x="37" y="134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lnTo>
                  <a:pt x="37" y="133"/>
                </a:lnTo>
                <a:close/>
                <a:moveTo>
                  <a:pt x="36" y="57"/>
                </a:moveTo>
                <a:cubicBezTo>
                  <a:pt x="34" y="56"/>
                  <a:pt x="34" y="56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8"/>
                  <a:pt x="36" y="58"/>
                  <a:pt x="36" y="58"/>
                </a:cubicBezTo>
                <a:lnTo>
                  <a:pt x="36" y="57"/>
                </a:lnTo>
                <a:close/>
                <a:moveTo>
                  <a:pt x="36" y="66"/>
                </a:moveTo>
                <a:cubicBezTo>
                  <a:pt x="30" y="74"/>
                  <a:pt x="17" y="93"/>
                  <a:pt x="5" y="119"/>
                </a:cubicBezTo>
                <a:cubicBezTo>
                  <a:pt x="3" y="119"/>
                  <a:pt x="0" y="121"/>
                  <a:pt x="0" y="121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4" y="119"/>
                  <a:pt x="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8" y="119"/>
                  <a:pt x="17" y="120"/>
                  <a:pt x="36" y="129"/>
                </a:cubicBezTo>
                <a:lnTo>
                  <a:pt x="36" y="66"/>
                </a:lnTo>
                <a:close/>
                <a:moveTo>
                  <a:pt x="36" y="130"/>
                </a:moveTo>
                <a:cubicBezTo>
                  <a:pt x="36" y="131"/>
                  <a:pt x="36" y="131"/>
                  <a:pt x="36" y="131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6"/>
                  <a:pt x="35" y="136"/>
                  <a:pt x="35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59"/>
                  <a:pt x="36" y="159"/>
                  <a:pt x="36" y="159"/>
                </a:cubicBezTo>
                <a:cubicBezTo>
                  <a:pt x="24" y="153"/>
                  <a:pt x="16" y="149"/>
                  <a:pt x="16" y="149"/>
                </a:cubicBezTo>
                <a:cubicBezTo>
                  <a:pt x="16" y="149"/>
                  <a:pt x="15" y="141"/>
                  <a:pt x="11" y="135"/>
                </a:cubicBezTo>
                <a:cubicBezTo>
                  <a:pt x="7" y="129"/>
                  <a:pt x="7" y="133"/>
                  <a:pt x="8" y="127"/>
                </a:cubicBezTo>
                <a:cubicBezTo>
                  <a:pt x="8" y="127"/>
                  <a:pt x="18" y="130"/>
                  <a:pt x="33" y="135"/>
                </a:cubicBezTo>
                <a:lnTo>
                  <a:pt x="36" y="13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D7283"/>
              </a:solidFill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-303" y="2809296"/>
            <a:ext cx="4933376" cy="974672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-303" y="1868234"/>
            <a:ext cx="4676503" cy="1464408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9300" y="4333722"/>
            <a:ext cx="4933376" cy="974672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5" name="Freeform 13"/>
          <p:cNvSpPr>
            <a:spLocks noEditPoints="1"/>
          </p:cNvSpPr>
          <p:nvPr/>
        </p:nvSpPr>
        <p:spPr bwMode="auto">
          <a:xfrm>
            <a:off x="5072312" y="3783968"/>
            <a:ext cx="852238" cy="456127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4973884" y="2550024"/>
            <a:ext cx="871444" cy="549754"/>
          </a:xfrm>
          <a:custGeom>
            <a:avLst/>
            <a:gdLst>
              <a:gd name="T0" fmla="*/ 144 w 176"/>
              <a:gd name="T1" fmla="*/ 26 h 111"/>
              <a:gd name="T2" fmla="*/ 113 w 176"/>
              <a:gd name="T3" fmla="*/ 70 h 111"/>
              <a:gd name="T4" fmla="*/ 81 w 176"/>
              <a:gd name="T5" fmla="*/ 82 h 111"/>
              <a:gd name="T6" fmla="*/ 82 w 176"/>
              <a:gd name="T7" fmla="*/ 82 h 111"/>
              <a:gd name="T8" fmla="*/ 82 w 176"/>
              <a:gd name="T9" fmla="*/ 81 h 111"/>
              <a:gd name="T10" fmla="*/ 82 w 176"/>
              <a:gd name="T11" fmla="*/ 81 h 111"/>
              <a:gd name="T12" fmla="*/ 83 w 176"/>
              <a:gd name="T13" fmla="*/ 81 h 111"/>
              <a:gd name="T14" fmla="*/ 83 w 176"/>
              <a:gd name="T15" fmla="*/ 81 h 111"/>
              <a:gd name="T16" fmla="*/ 83 w 176"/>
              <a:gd name="T17" fmla="*/ 81 h 111"/>
              <a:gd name="T18" fmla="*/ 84 w 176"/>
              <a:gd name="T19" fmla="*/ 81 h 111"/>
              <a:gd name="T20" fmla="*/ 84 w 176"/>
              <a:gd name="T21" fmla="*/ 81 h 111"/>
              <a:gd name="T22" fmla="*/ 84 w 176"/>
              <a:gd name="T23" fmla="*/ 81 h 111"/>
              <a:gd name="T24" fmla="*/ 84 w 176"/>
              <a:gd name="T25" fmla="*/ 81 h 111"/>
              <a:gd name="T26" fmla="*/ 97 w 176"/>
              <a:gd name="T27" fmla="*/ 82 h 111"/>
              <a:gd name="T28" fmla="*/ 84 w 176"/>
              <a:gd name="T29" fmla="*/ 98 h 111"/>
              <a:gd name="T30" fmla="*/ 83 w 176"/>
              <a:gd name="T31" fmla="*/ 98 h 111"/>
              <a:gd name="T32" fmla="*/ 81 w 176"/>
              <a:gd name="T33" fmla="*/ 97 h 111"/>
              <a:gd name="T34" fmla="*/ 79 w 176"/>
              <a:gd name="T35" fmla="*/ 97 h 111"/>
              <a:gd name="T36" fmla="*/ 79 w 176"/>
              <a:gd name="T37" fmla="*/ 97 h 111"/>
              <a:gd name="T38" fmla="*/ 78 w 176"/>
              <a:gd name="T39" fmla="*/ 97 h 111"/>
              <a:gd name="T40" fmla="*/ 78 w 176"/>
              <a:gd name="T41" fmla="*/ 97 h 111"/>
              <a:gd name="T42" fmla="*/ 78 w 176"/>
              <a:gd name="T43" fmla="*/ 97 h 111"/>
              <a:gd name="T44" fmla="*/ 77 w 176"/>
              <a:gd name="T45" fmla="*/ 97 h 111"/>
              <a:gd name="T46" fmla="*/ 77 w 176"/>
              <a:gd name="T47" fmla="*/ 97 h 111"/>
              <a:gd name="T48" fmla="*/ 77 w 176"/>
              <a:gd name="T49" fmla="*/ 97 h 111"/>
              <a:gd name="T50" fmla="*/ 77 w 176"/>
              <a:gd name="T51" fmla="*/ 97 h 111"/>
              <a:gd name="T52" fmla="*/ 76 w 176"/>
              <a:gd name="T53" fmla="*/ 96 h 111"/>
              <a:gd name="T54" fmla="*/ 76 w 176"/>
              <a:gd name="T55" fmla="*/ 96 h 111"/>
              <a:gd name="T56" fmla="*/ 75 w 176"/>
              <a:gd name="T57" fmla="*/ 96 h 111"/>
              <a:gd name="T58" fmla="*/ 75 w 176"/>
              <a:gd name="T59" fmla="*/ 96 h 111"/>
              <a:gd name="T60" fmla="*/ 75 w 176"/>
              <a:gd name="T61" fmla="*/ 96 h 111"/>
              <a:gd name="T62" fmla="*/ 74 w 176"/>
              <a:gd name="T63" fmla="*/ 96 h 111"/>
              <a:gd name="T64" fmla="*/ 74 w 176"/>
              <a:gd name="T65" fmla="*/ 95 h 111"/>
              <a:gd name="T66" fmla="*/ 74 w 176"/>
              <a:gd name="T67" fmla="*/ 95 h 111"/>
              <a:gd name="T68" fmla="*/ 73 w 176"/>
              <a:gd name="T69" fmla="*/ 95 h 111"/>
              <a:gd name="T70" fmla="*/ 73 w 176"/>
              <a:gd name="T71" fmla="*/ 94 h 111"/>
              <a:gd name="T72" fmla="*/ 72 w 176"/>
              <a:gd name="T73" fmla="*/ 93 h 111"/>
              <a:gd name="T74" fmla="*/ 72 w 176"/>
              <a:gd name="T75" fmla="*/ 93 h 111"/>
              <a:gd name="T76" fmla="*/ 72 w 176"/>
              <a:gd name="T77" fmla="*/ 93 h 111"/>
              <a:gd name="T78" fmla="*/ 71 w 176"/>
              <a:gd name="T79" fmla="*/ 92 h 111"/>
              <a:gd name="T80" fmla="*/ 71 w 176"/>
              <a:gd name="T81" fmla="*/ 92 h 111"/>
              <a:gd name="T82" fmla="*/ 71 w 176"/>
              <a:gd name="T83" fmla="*/ 91 h 111"/>
              <a:gd name="T84" fmla="*/ 71 w 176"/>
              <a:gd name="T85" fmla="*/ 90 h 111"/>
              <a:gd name="T86" fmla="*/ 71 w 176"/>
              <a:gd name="T87" fmla="*/ 90 h 111"/>
              <a:gd name="T88" fmla="*/ 71 w 176"/>
              <a:gd name="T89" fmla="*/ 89 h 111"/>
              <a:gd name="T90" fmla="*/ 71 w 176"/>
              <a:gd name="T91" fmla="*/ 88 h 111"/>
              <a:gd name="T92" fmla="*/ 71 w 176"/>
              <a:gd name="T93" fmla="*/ 87 h 111"/>
              <a:gd name="T94" fmla="*/ 72 w 176"/>
              <a:gd name="T95" fmla="*/ 76 h 111"/>
              <a:gd name="T96" fmla="*/ 39 w 176"/>
              <a:gd name="T97" fmla="*/ 57 h 111"/>
              <a:gd name="T98" fmla="*/ 41 w 176"/>
              <a:gd name="T99" fmla="*/ 57 h 111"/>
              <a:gd name="T100" fmla="*/ 30 w 176"/>
              <a:gd name="T101" fmla="*/ 107 h 111"/>
              <a:gd name="T102" fmla="*/ 39 w 176"/>
              <a:gd name="T103" fmla="*/ 103 h 111"/>
              <a:gd name="T104" fmla="*/ 30 w 176"/>
              <a:gd name="T105" fmla="*/ 61 h 111"/>
              <a:gd name="T106" fmla="*/ 39 w 176"/>
              <a:gd name="T107" fmla="*/ 57 h 111"/>
              <a:gd name="T108" fmla="*/ 39 w 176"/>
              <a:gd name="T109" fmla="*/ 57 h 111"/>
              <a:gd name="T110" fmla="*/ 29 w 176"/>
              <a:gd name="T111" fmla="*/ 107 h 111"/>
              <a:gd name="T112" fmla="*/ 30 w 176"/>
              <a:gd name="T113" fmla="*/ 76 h 111"/>
              <a:gd name="T114" fmla="*/ 29 w 176"/>
              <a:gd name="T115" fmla="*/ 61 h 111"/>
              <a:gd name="T116" fmla="*/ 30 w 176"/>
              <a:gd name="T117" fmla="*/ 61 h 111"/>
              <a:gd name="T118" fmla="*/ 21 w 176"/>
              <a:gd name="T119" fmla="*/ 110 h 111"/>
              <a:gd name="T120" fmla="*/ 26 w 176"/>
              <a:gd name="T121" fmla="*/ 75 h 111"/>
              <a:gd name="T122" fmla="*/ 24 w 176"/>
              <a:gd name="T123" fmla="*/ 64 h 111"/>
              <a:gd name="T124" fmla="*/ 29 w 176"/>
              <a:gd name="T125" fmla="*/ 6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" h="111">
                <a:moveTo>
                  <a:pt x="99" y="38"/>
                </a:moveTo>
                <a:cubicBezTo>
                  <a:pt x="114" y="2"/>
                  <a:pt x="119" y="0"/>
                  <a:pt x="116" y="3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31" y="27"/>
                  <a:pt x="135" y="26"/>
                  <a:pt x="144" y="26"/>
                </a:cubicBezTo>
                <a:cubicBezTo>
                  <a:pt x="167" y="27"/>
                  <a:pt x="176" y="35"/>
                  <a:pt x="165" y="47"/>
                </a:cubicBezTo>
                <a:cubicBezTo>
                  <a:pt x="154" y="58"/>
                  <a:pt x="142" y="60"/>
                  <a:pt x="130" y="64"/>
                </a:cubicBezTo>
                <a:cubicBezTo>
                  <a:pt x="125" y="65"/>
                  <a:pt x="120" y="66"/>
                  <a:pt x="116" y="68"/>
                </a:cubicBezTo>
                <a:cubicBezTo>
                  <a:pt x="115" y="68"/>
                  <a:pt x="114" y="69"/>
                  <a:pt x="113" y="70"/>
                </a:cubicBezTo>
                <a:cubicBezTo>
                  <a:pt x="107" y="74"/>
                  <a:pt x="100" y="76"/>
                  <a:pt x="90" y="77"/>
                </a:cubicBezTo>
                <a:cubicBezTo>
                  <a:pt x="87" y="78"/>
                  <a:pt x="84" y="80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8" y="81"/>
                  <a:pt x="92" y="81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9" y="82"/>
                  <a:pt x="102" y="84"/>
                  <a:pt x="103" y="88"/>
                </a:cubicBezTo>
                <a:cubicBezTo>
                  <a:pt x="104" y="92"/>
                  <a:pt x="103" y="96"/>
                  <a:pt x="101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7"/>
                  <a:pt x="88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2" y="98"/>
                  <a:pt x="82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7"/>
                  <a:pt x="73" y="86"/>
                  <a:pt x="74" y="86"/>
                </a:cubicBezTo>
                <a:cubicBezTo>
                  <a:pt x="61" y="93"/>
                  <a:pt x="49" y="98"/>
                  <a:pt x="39" y="103"/>
                </a:cubicBezTo>
                <a:cubicBezTo>
                  <a:pt x="39" y="96"/>
                  <a:pt x="39" y="96"/>
                  <a:pt x="39" y="96"/>
                </a:cubicBezTo>
                <a:cubicBezTo>
                  <a:pt x="52" y="88"/>
                  <a:pt x="63" y="82"/>
                  <a:pt x="72" y="76"/>
                </a:cubicBezTo>
                <a:cubicBezTo>
                  <a:pt x="59" y="78"/>
                  <a:pt x="48" y="78"/>
                  <a:pt x="39" y="7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2"/>
                  <a:pt x="39" y="52"/>
                  <a:pt x="39" y="52"/>
                </a:cubicBezTo>
                <a:cubicBezTo>
                  <a:pt x="40" y="51"/>
                  <a:pt x="40" y="50"/>
                  <a:pt x="41" y="49"/>
                </a:cubicBezTo>
                <a:cubicBezTo>
                  <a:pt x="45" y="49"/>
                  <a:pt x="45" y="51"/>
                  <a:pt x="42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60" y="50"/>
                  <a:pt x="80" y="44"/>
                  <a:pt x="99" y="38"/>
                </a:cubicBezTo>
                <a:close/>
                <a:moveTo>
                  <a:pt x="39" y="103"/>
                </a:moveTo>
                <a:cubicBezTo>
                  <a:pt x="36" y="104"/>
                  <a:pt x="33" y="105"/>
                  <a:pt x="30" y="107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4" y="99"/>
                  <a:pt x="37" y="97"/>
                  <a:pt x="39" y="96"/>
                </a:cubicBezTo>
                <a:lnTo>
                  <a:pt x="39" y="103"/>
                </a:lnTo>
                <a:close/>
                <a:moveTo>
                  <a:pt x="39" y="77"/>
                </a:moveTo>
                <a:cubicBezTo>
                  <a:pt x="36" y="77"/>
                  <a:pt x="33" y="77"/>
                  <a:pt x="31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3"/>
                  <a:pt x="30" y="53"/>
                  <a:pt x="30" y="53"/>
                </a:cubicBezTo>
                <a:cubicBezTo>
                  <a:pt x="33" y="55"/>
                  <a:pt x="36" y="56"/>
                  <a:pt x="39" y="57"/>
                </a:cubicBezTo>
                <a:cubicBezTo>
                  <a:pt x="38" y="56"/>
                  <a:pt x="37" y="56"/>
                  <a:pt x="36" y="56"/>
                </a:cubicBezTo>
                <a:cubicBezTo>
                  <a:pt x="37" y="54"/>
                  <a:pt x="38" y="53"/>
                  <a:pt x="39" y="52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lnTo>
                  <a:pt x="39" y="77"/>
                </a:lnTo>
                <a:close/>
                <a:moveTo>
                  <a:pt x="30" y="107"/>
                </a:moveTo>
                <a:cubicBezTo>
                  <a:pt x="29" y="107"/>
                  <a:pt x="29" y="107"/>
                  <a:pt x="29" y="107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0" y="101"/>
                  <a:pt x="30" y="101"/>
                  <a:pt x="30" y="101"/>
                </a:cubicBezTo>
                <a:lnTo>
                  <a:pt x="30" y="107"/>
                </a:lnTo>
                <a:close/>
                <a:moveTo>
                  <a:pt x="30" y="76"/>
                </a:moveTo>
                <a:cubicBezTo>
                  <a:pt x="30" y="76"/>
                  <a:pt x="29" y="76"/>
                  <a:pt x="29" y="76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30" y="53"/>
                  <a:pt x="30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lnTo>
                  <a:pt x="30" y="76"/>
                </a:lnTo>
                <a:close/>
                <a:moveTo>
                  <a:pt x="29" y="107"/>
                </a:moveTo>
                <a:cubicBezTo>
                  <a:pt x="26" y="108"/>
                  <a:pt x="24" y="109"/>
                  <a:pt x="21" y="110"/>
                </a:cubicBezTo>
                <a:cubicBezTo>
                  <a:pt x="15" y="111"/>
                  <a:pt x="18" y="108"/>
                  <a:pt x="29" y="102"/>
                </a:cubicBezTo>
                <a:lnTo>
                  <a:pt x="29" y="107"/>
                </a:lnTo>
                <a:close/>
                <a:moveTo>
                  <a:pt x="29" y="76"/>
                </a:moveTo>
                <a:cubicBezTo>
                  <a:pt x="28" y="76"/>
                  <a:pt x="27" y="75"/>
                  <a:pt x="26" y="75"/>
                </a:cubicBezTo>
                <a:cubicBezTo>
                  <a:pt x="4" y="87"/>
                  <a:pt x="3" y="86"/>
                  <a:pt x="22" y="73"/>
                </a:cubicBezTo>
                <a:cubicBezTo>
                  <a:pt x="20" y="70"/>
                  <a:pt x="21" y="67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19" y="58"/>
                  <a:pt x="11" y="50"/>
                  <a:pt x="0" y="38"/>
                </a:cubicBezTo>
                <a:cubicBezTo>
                  <a:pt x="4" y="35"/>
                  <a:pt x="9" y="36"/>
                  <a:pt x="13" y="39"/>
                </a:cubicBezTo>
                <a:cubicBezTo>
                  <a:pt x="19" y="45"/>
                  <a:pt x="24" y="49"/>
                  <a:pt x="29" y="52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1"/>
                  <a:pt x="29" y="61"/>
                  <a:pt x="29" y="61"/>
                </a:cubicBezTo>
                <a:lnTo>
                  <a:pt x="29" y="76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7" name="Freeform 15"/>
          <p:cNvSpPr/>
          <p:nvPr/>
        </p:nvSpPr>
        <p:spPr bwMode="auto">
          <a:xfrm>
            <a:off x="5667678" y="2703667"/>
            <a:ext cx="88826" cy="74421"/>
          </a:xfrm>
          <a:custGeom>
            <a:avLst/>
            <a:gdLst>
              <a:gd name="T0" fmla="*/ 16 w 18"/>
              <a:gd name="T1" fmla="*/ 5 h 15"/>
              <a:gd name="T2" fmla="*/ 6 w 18"/>
              <a:gd name="T3" fmla="*/ 12 h 15"/>
              <a:gd name="T4" fmla="*/ 1 w 18"/>
              <a:gd name="T5" fmla="*/ 10 h 15"/>
              <a:gd name="T6" fmla="*/ 3 w 18"/>
              <a:gd name="T7" fmla="*/ 7 h 15"/>
              <a:gd name="T8" fmla="*/ 11 w 18"/>
              <a:gd name="T9" fmla="*/ 1 h 15"/>
              <a:gd name="T10" fmla="*/ 15 w 18"/>
              <a:gd name="T11" fmla="*/ 1 h 15"/>
              <a:gd name="T12" fmla="*/ 16 w 18"/>
              <a:gd name="T13" fmla="*/ 2 h 15"/>
              <a:gd name="T14" fmla="*/ 16 w 18"/>
              <a:gd name="T15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5">
                <a:moveTo>
                  <a:pt x="16" y="5"/>
                </a:moveTo>
                <a:cubicBezTo>
                  <a:pt x="12" y="8"/>
                  <a:pt x="10" y="10"/>
                  <a:pt x="6" y="12"/>
                </a:cubicBezTo>
                <a:cubicBezTo>
                  <a:pt x="2" y="14"/>
                  <a:pt x="0" y="15"/>
                  <a:pt x="1" y="10"/>
                </a:cubicBezTo>
                <a:cubicBezTo>
                  <a:pt x="1" y="8"/>
                  <a:pt x="1" y="7"/>
                  <a:pt x="3" y="7"/>
                </a:cubicBezTo>
                <a:cubicBezTo>
                  <a:pt x="5" y="6"/>
                  <a:pt x="7" y="4"/>
                  <a:pt x="11" y="1"/>
                </a:cubicBezTo>
                <a:cubicBezTo>
                  <a:pt x="13" y="0"/>
                  <a:pt x="13" y="0"/>
                  <a:pt x="15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8" y="2"/>
                  <a:pt x="17" y="3"/>
                  <a:pt x="1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8" name="Freeform 16"/>
          <p:cNvSpPr/>
          <p:nvPr/>
        </p:nvSpPr>
        <p:spPr bwMode="auto">
          <a:xfrm>
            <a:off x="5725294" y="2684461"/>
            <a:ext cx="31209" cy="24007"/>
          </a:xfrm>
          <a:custGeom>
            <a:avLst/>
            <a:gdLst>
              <a:gd name="T0" fmla="*/ 6 w 6"/>
              <a:gd name="T1" fmla="*/ 5 h 5"/>
              <a:gd name="T2" fmla="*/ 1 w 6"/>
              <a:gd name="T3" fmla="*/ 3 h 5"/>
              <a:gd name="T4" fmla="*/ 0 w 6"/>
              <a:gd name="T5" fmla="*/ 0 h 5"/>
              <a:gd name="T6" fmla="*/ 5 w 6"/>
              <a:gd name="T7" fmla="*/ 1 h 5"/>
              <a:gd name="T8" fmla="*/ 6 w 6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5"/>
                </a:moveTo>
                <a:cubicBezTo>
                  <a:pt x="4" y="4"/>
                  <a:pt x="3" y="4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2" y="0"/>
                  <a:pt x="4" y="0"/>
                  <a:pt x="5" y="1"/>
                </a:cubicBezTo>
                <a:cubicBezTo>
                  <a:pt x="6" y="2"/>
                  <a:pt x="6" y="3"/>
                  <a:pt x="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9" name="Freeform 17"/>
          <p:cNvSpPr/>
          <p:nvPr/>
        </p:nvSpPr>
        <p:spPr bwMode="auto">
          <a:xfrm>
            <a:off x="5588455" y="2782890"/>
            <a:ext cx="19205" cy="26408"/>
          </a:xfrm>
          <a:custGeom>
            <a:avLst/>
            <a:gdLst>
              <a:gd name="T0" fmla="*/ 0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0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1" y="5"/>
                </a:cubicBezTo>
                <a:cubicBezTo>
                  <a:pt x="2" y="5"/>
                  <a:pt x="3" y="5"/>
                  <a:pt x="3" y="5"/>
                </a:cubicBezTo>
                <a:cubicBezTo>
                  <a:pt x="3" y="5"/>
                  <a:pt x="4" y="5"/>
                  <a:pt x="4" y="4"/>
                </a:cubicBezTo>
                <a:cubicBezTo>
                  <a:pt x="4" y="4"/>
                  <a:pt x="4" y="3"/>
                  <a:pt x="3" y="2"/>
                </a:cubicBezTo>
                <a:cubicBezTo>
                  <a:pt x="3" y="2"/>
                  <a:pt x="2" y="1"/>
                  <a:pt x="2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0" name="Freeform 18"/>
          <p:cNvSpPr/>
          <p:nvPr/>
        </p:nvSpPr>
        <p:spPr bwMode="auto">
          <a:xfrm>
            <a:off x="5562048" y="2787691"/>
            <a:ext cx="21607" cy="26408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" y="4"/>
                  <a:pt x="1" y="4"/>
                  <a:pt x="2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4"/>
                </a:cubicBezTo>
                <a:cubicBezTo>
                  <a:pt x="4" y="4"/>
                  <a:pt x="4" y="3"/>
                  <a:pt x="4" y="2"/>
                </a:cubicBezTo>
                <a:cubicBezTo>
                  <a:pt x="3" y="2"/>
                  <a:pt x="3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1" name="Freeform 19"/>
          <p:cNvSpPr/>
          <p:nvPr/>
        </p:nvSpPr>
        <p:spPr bwMode="auto">
          <a:xfrm>
            <a:off x="5542843" y="2799694"/>
            <a:ext cx="19205" cy="19205"/>
          </a:xfrm>
          <a:custGeom>
            <a:avLst/>
            <a:gdLst>
              <a:gd name="T0" fmla="*/ 0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0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2" name="Freeform 20"/>
          <p:cNvSpPr/>
          <p:nvPr/>
        </p:nvSpPr>
        <p:spPr bwMode="auto">
          <a:xfrm>
            <a:off x="5518836" y="2804495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4 h 5"/>
              <a:gd name="T10" fmla="*/ 4 w 4"/>
              <a:gd name="T11" fmla="*/ 3 h 5"/>
              <a:gd name="T12" fmla="*/ 4 w 4"/>
              <a:gd name="T13" fmla="*/ 2 h 5"/>
              <a:gd name="T14" fmla="*/ 2 w 4"/>
              <a:gd name="T15" fmla="*/ 0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5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3" name="Freeform 21"/>
          <p:cNvSpPr/>
          <p:nvPr/>
        </p:nvSpPr>
        <p:spPr bwMode="auto">
          <a:xfrm>
            <a:off x="5497229" y="2809296"/>
            <a:ext cx="21607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5"/>
                  <a:pt x="3" y="5"/>
                </a:cubicBezTo>
                <a:cubicBezTo>
                  <a:pt x="3" y="4"/>
                  <a:pt x="4" y="4"/>
                  <a:pt x="4" y="4"/>
                </a:cubicBezTo>
                <a:cubicBezTo>
                  <a:pt x="4" y="3"/>
                  <a:pt x="4" y="3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4" name="Freeform 22"/>
          <p:cNvSpPr/>
          <p:nvPr/>
        </p:nvSpPr>
        <p:spPr bwMode="auto">
          <a:xfrm>
            <a:off x="5473223" y="2814098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3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1"/>
                  <a:pt x="0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4"/>
                  <a:pt x="1" y="4"/>
                  <a:pt x="2" y="4"/>
                </a:cubicBezTo>
                <a:cubicBezTo>
                  <a:pt x="2" y="5"/>
                  <a:pt x="3" y="5"/>
                  <a:pt x="3" y="5"/>
                </a:cubicBezTo>
                <a:cubicBezTo>
                  <a:pt x="4" y="5"/>
                  <a:pt x="4" y="4"/>
                  <a:pt x="4" y="4"/>
                </a:cubicBezTo>
                <a:cubicBezTo>
                  <a:pt x="4" y="3"/>
                  <a:pt x="4" y="3"/>
                  <a:pt x="4" y="2"/>
                </a:cubicBezTo>
                <a:cubicBezTo>
                  <a:pt x="3" y="2"/>
                  <a:pt x="3" y="1"/>
                  <a:pt x="3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5" name="Freeform 23"/>
          <p:cNvSpPr/>
          <p:nvPr/>
        </p:nvSpPr>
        <p:spPr bwMode="auto">
          <a:xfrm>
            <a:off x="5454017" y="2823700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3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1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3"/>
                  <a:pt x="4" y="3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6" name="Freeform 24"/>
          <p:cNvSpPr/>
          <p:nvPr/>
        </p:nvSpPr>
        <p:spPr bwMode="auto">
          <a:xfrm>
            <a:off x="5430011" y="2828502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2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1 h 4"/>
              <a:gd name="T14" fmla="*/ 3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3"/>
                  <a:pt x="4" y="3"/>
                </a:cubicBezTo>
                <a:cubicBezTo>
                  <a:pt x="4" y="3"/>
                  <a:pt x="4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7" name="Freeform 25"/>
          <p:cNvSpPr/>
          <p:nvPr/>
        </p:nvSpPr>
        <p:spPr bwMode="auto">
          <a:xfrm>
            <a:off x="5408405" y="2833303"/>
            <a:ext cx="21607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8" name="Freeform 26"/>
          <p:cNvSpPr/>
          <p:nvPr/>
        </p:nvSpPr>
        <p:spPr bwMode="auto">
          <a:xfrm>
            <a:off x="5384399" y="2838104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3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2 h 4"/>
              <a:gd name="T14" fmla="*/ 3 w 4"/>
              <a:gd name="T15" fmla="*/ 1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1"/>
                  <a:pt x="1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9" name="Freeform 27"/>
          <p:cNvSpPr/>
          <p:nvPr/>
        </p:nvSpPr>
        <p:spPr bwMode="auto">
          <a:xfrm>
            <a:off x="5365193" y="2847707"/>
            <a:ext cx="19205" cy="14404"/>
          </a:xfrm>
          <a:custGeom>
            <a:avLst/>
            <a:gdLst>
              <a:gd name="T0" fmla="*/ 1 w 4"/>
              <a:gd name="T1" fmla="*/ 0 h 3"/>
              <a:gd name="T2" fmla="*/ 0 w 4"/>
              <a:gd name="T3" fmla="*/ 0 h 3"/>
              <a:gd name="T4" fmla="*/ 0 w 4"/>
              <a:gd name="T5" fmla="*/ 2 h 3"/>
              <a:gd name="T6" fmla="*/ 1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0" name="Freeform 28"/>
          <p:cNvSpPr/>
          <p:nvPr/>
        </p:nvSpPr>
        <p:spPr bwMode="auto">
          <a:xfrm>
            <a:off x="5343587" y="2852508"/>
            <a:ext cx="21607" cy="14404"/>
          </a:xfrm>
          <a:custGeom>
            <a:avLst/>
            <a:gdLst>
              <a:gd name="T0" fmla="*/ 1 w 4"/>
              <a:gd name="T1" fmla="*/ 0 h 3"/>
              <a:gd name="T2" fmla="*/ 1 w 4"/>
              <a:gd name="T3" fmla="*/ 0 h 3"/>
              <a:gd name="T4" fmla="*/ 1 w 4"/>
              <a:gd name="T5" fmla="*/ 2 h 3"/>
              <a:gd name="T6" fmla="*/ 2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3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1" name="Freeform 29"/>
          <p:cNvSpPr/>
          <p:nvPr/>
        </p:nvSpPr>
        <p:spPr bwMode="auto">
          <a:xfrm>
            <a:off x="5329183" y="2852508"/>
            <a:ext cx="14404" cy="21607"/>
          </a:xfrm>
          <a:custGeom>
            <a:avLst/>
            <a:gdLst>
              <a:gd name="T0" fmla="*/ 1 w 3"/>
              <a:gd name="T1" fmla="*/ 1 h 4"/>
              <a:gd name="T2" fmla="*/ 0 w 3"/>
              <a:gd name="T3" fmla="*/ 1 h 4"/>
              <a:gd name="T4" fmla="*/ 0 w 3"/>
              <a:gd name="T5" fmla="*/ 3 h 4"/>
              <a:gd name="T6" fmla="*/ 1 w 3"/>
              <a:gd name="T7" fmla="*/ 4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1" y="0"/>
                  <a:pt x="1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2" name="Freeform 30"/>
          <p:cNvSpPr/>
          <p:nvPr/>
        </p:nvSpPr>
        <p:spPr bwMode="auto">
          <a:xfrm>
            <a:off x="5314779" y="2857310"/>
            <a:ext cx="14404" cy="21607"/>
          </a:xfrm>
          <a:custGeom>
            <a:avLst/>
            <a:gdLst>
              <a:gd name="T0" fmla="*/ 0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4 h 4"/>
              <a:gd name="T10" fmla="*/ 3 w 3"/>
              <a:gd name="T11" fmla="*/ 3 h 4"/>
              <a:gd name="T12" fmla="*/ 2 w 3"/>
              <a:gd name="T13" fmla="*/ 2 h 4"/>
              <a:gd name="T14" fmla="*/ 1 w 3"/>
              <a:gd name="T15" fmla="*/ 1 h 4"/>
              <a:gd name="T16" fmla="*/ 0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1" y="4"/>
                  <a:pt x="2" y="4"/>
                  <a:pt x="2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2" y="2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3" name="Freeform 31"/>
          <p:cNvSpPr/>
          <p:nvPr/>
        </p:nvSpPr>
        <p:spPr bwMode="auto">
          <a:xfrm>
            <a:off x="5295573" y="2862111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1 w 3"/>
              <a:gd name="T5" fmla="*/ 2 h 4"/>
              <a:gd name="T6" fmla="*/ 2 w 3"/>
              <a:gd name="T7" fmla="*/ 3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4" name="Freeform 32"/>
          <p:cNvSpPr/>
          <p:nvPr/>
        </p:nvSpPr>
        <p:spPr bwMode="auto">
          <a:xfrm>
            <a:off x="5281169" y="2866912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3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2" y="3"/>
                  <a:pt x="2" y="4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5" name="Freeform 33"/>
          <p:cNvSpPr/>
          <p:nvPr/>
        </p:nvSpPr>
        <p:spPr bwMode="auto">
          <a:xfrm>
            <a:off x="5264365" y="2874115"/>
            <a:ext cx="16805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2 w 3"/>
              <a:gd name="T11" fmla="*/ 3 h 3"/>
              <a:gd name="T12" fmla="*/ 2 w 3"/>
              <a:gd name="T13" fmla="*/ 1 h 3"/>
              <a:gd name="T14" fmla="*/ 1 w 3"/>
              <a:gd name="T15" fmla="*/ 1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2" y="2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6" name="Freeform 34"/>
          <p:cNvSpPr/>
          <p:nvPr/>
        </p:nvSpPr>
        <p:spPr bwMode="auto">
          <a:xfrm>
            <a:off x="5245160" y="2878916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7" name="Freeform 35"/>
          <p:cNvSpPr/>
          <p:nvPr/>
        </p:nvSpPr>
        <p:spPr bwMode="auto">
          <a:xfrm>
            <a:off x="5230756" y="2883718"/>
            <a:ext cx="14404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2 w 3"/>
              <a:gd name="T13" fmla="*/ 1 h 3"/>
              <a:gd name="T14" fmla="*/ 1 w 3"/>
              <a:gd name="T15" fmla="*/ 0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2" y="1"/>
                </a:cubicBezTo>
                <a:cubicBezTo>
                  <a:pt x="2" y="1"/>
                  <a:pt x="2" y="1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8" name="Freeform 36"/>
          <p:cNvSpPr/>
          <p:nvPr/>
        </p:nvSpPr>
        <p:spPr bwMode="auto">
          <a:xfrm>
            <a:off x="5211551" y="2888519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2 h 3"/>
              <a:gd name="T6" fmla="*/ 1 w 3"/>
              <a:gd name="T7" fmla="*/ 3 h 3"/>
              <a:gd name="T8" fmla="*/ 3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3"/>
                  <a:pt x="1" y="3"/>
                  <a:pt x="1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9" name="Freeform 37"/>
          <p:cNvSpPr/>
          <p:nvPr/>
        </p:nvSpPr>
        <p:spPr bwMode="auto">
          <a:xfrm>
            <a:off x="5197147" y="2893320"/>
            <a:ext cx="14404" cy="14404"/>
          </a:xfrm>
          <a:custGeom>
            <a:avLst/>
            <a:gdLst>
              <a:gd name="T0" fmla="*/ 2 w 6"/>
              <a:gd name="T1" fmla="*/ 0 h 6"/>
              <a:gd name="T2" fmla="*/ 0 w 6"/>
              <a:gd name="T3" fmla="*/ 2 h 6"/>
              <a:gd name="T4" fmla="*/ 0 w 6"/>
              <a:gd name="T5" fmla="*/ 4 h 6"/>
              <a:gd name="T6" fmla="*/ 2 w 6"/>
              <a:gd name="T7" fmla="*/ 4 h 6"/>
              <a:gd name="T8" fmla="*/ 4 w 6"/>
              <a:gd name="T9" fmla="*/ 6 h 6"/>
              <a:gd name="T10" fmla="*/ 6 w 6"/>
              <a:gd name="T11" fmla="*/ 4 h 6"/>
              <a:gd name="T12" fmla="*/ 6 w 6"/>
              <a:gd name="T13" fmla="*/ 2 h 6"/>
              <a:gd name="T14" fmla="*/ 4 w 6"/>
              <a:gd name="T15" fmla="*/ 0 h 6"/>
              <a:gd name="T16" fmla="*/ 2 w 6"/>
              <a:gd name="T1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6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6" y="4"/>
                </a:lnTo>
                <a:lnTo>
                  <a:pt x="6" y="2"/>
                </a:lnTo>
                <a:lnTo>
                  <a:pt x="4" y="0"/>
                </a:lnTo>
                <a:lnTo>
                  <a:pt x="2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0" name="Freeform 38"/>
          <p:cNvSpPr/>
          <p:nvPr/>
        </p:nvSpPr>
        <p:spPr bwMode="auto">
          <a:xfrm>
            <a:off x="5180341" y="2898122"/>
            <a:ext cx="12004" cy="9603"/>
          </a:xfrm>
          <a:custGeom>
            <a:avLst/>
            <a:gdLst>
              <a:gd name="T0" fmla="*/ 0 w 5"/>
              <a:gd name="T1" fmla="*/ 0 h 4"/>
              <a:gd name="T2" fmla="*/ 0 w 5"/>
              <a:gd name="T3" fmla="*/ 2 h 4"/>
              <a:gd name="T4" fmla="*/ 0 w 5"/>
              <a:gd name="T5" fmla="*/ 4 h 4"/>
              <a:gd name="T6" fmla="*/ 2 w 5"/>
              <a:gd name="T7" fmla="*/ 4 h 4"/>
              <a:gd name="T8" fmla="*/ 5 w 5"/>
              <a:gd name="T9" fmla="*/ 4 h 4"/>
              <a:gd name="T10" fmla="*/ 5 w 5"/>
              <a:gd name="T11" fmla="*/ 4 h 4"/>
              <a:gd name="T12" fmla="*/ 5 w 5"/>
              <a:gd name="T13" fmla="*/ 2 h 4"/>
              <a:gd name="T14" fmla="*/ 2 w 5"/>
              <a:gd name="T15" fmla="*/ 0 h 4"/>
              <a:gd name="T16" fmla="*/ 0 w 5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4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5" y="4"/>
                </a:lnTo>
                <a:lnTo>
                  <a:pt x="5" y="4"/>
                </a:lnTo>
                <a:lnTo>
                  <a:pt x="5" y="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1" name="Freeform 39"/>
          <p:cNvSpPr/>
          <p:nvPr/>
        </p:nvSpPr>
        <p:spPr bwMode="auto">
          <a:xfrm>
            <a:off x="5434812" y="2967740"/>
            <a:ext cx="38411" cy="57616"/>
          </a:xfrm>
          <a:custGeom>
            <a:avLst/>
            <a:gdLst>
              <a:gd name="T0" fmla="*/ 2 w 8"/>
              <a:gd name="T1" fmla="*/ 1 h 12"/>
              <a:gd name="T2" fmla="*/ 1 w 8"/>
              <a:gd name="T3" fmla="*/ 7 h 12"/>
              <a:gd name="T4" fmla="*/ 6 w 8"/>
              <a:gd name="T5" fmla="*/ 11 h 12"/>
              <a:gd name="T6" fmla="*/ 7 w 8"/>
              <a:gd name="T7" fmla="*/ 5 h 12"/>
              <a:gd name="T8" fmla="*/ 2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2" y="1"/>
                </a:moveTo>
                <a:cubicBezTo>
                  <a:pt x="0" y="1"/>
                  <a:pt x="0" y="4"/>
                  <a:pt x="1" y="7"/>
                </a:cubicBezTo>
                <a:cubicBezTo>
                  <a:pt x="2" y="10"/>
                  <a:pt x="4" y="12"/>
                  <a:pt x="6" y="11"/>
                </a:cubicBezTo>
                <a:cubicBezTo>
                  <a:pt x="8" y="11"/>
                  <a:pt x="8" y="8"/>
                  <a:pt x="7" y="5"/>
                </a:cubicBezTo>
                <a:cubicBezTo>
                  <a:pt x="6" y="2"/>
                  <a:pt x="4" y="0"/>
                  <a:pt x="2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2" name="Freeform 40"/>
          <p:cNvSpPr>
            <a:spLocks noEditPoints="1"/>
          </p:cNvSpPr>
          <p:nvPr/>
        </p:nvSpPr>
        <p:spPr bwMode="auto">
          <a:xfrm>
            <a:off x="4765026" y="1813019"/>
            <a:ext cx="456127" cy="386508"/>
          </a:xfrm>
          <a:custGeom>
            <a:avLst/>
            <a:gdLst>
              <a:gd name="T0" fmla="*/ 23 w 92"/>
              <a:gd name="T1" fmla="*/ 56 h 78"/>
              <a:gd name="T2" fmla="*/ 27 w 92"/>
              <a:gd name="T3" fmla="*/ 52 h 78"/>
              <a:gd name="T4" fmla="*/ 87 w 92"/>
              <a:gd name="T5" fmla="*/ 3 h 78"/>
              <a:gd name="T6" fmla="*/ 23 w 92"/>
              <a:gd name="T7" fmla="*/ 78 h 78"/>
              <a:gd name="T8" fmla="*/ 22 w 92"/>
              <a:gd name="T9" fmla="*/ 56 h 78"/>
              <a:gd name="T10" fmla="*/ 23 w 92"/>
              <a:gd name="T11" fmla="*/ 56 h 78"/>
              <a:gd name="T12" fmla="*/ 20 w 92"/>
              <a:gd name="T13" fmla="*/ 78 h 78"/>
              <a:gd name="T14" fmla="*/ 20 w 92"/>
              <a:gd name="T15" fmla="*/ 54 h 78"/>
              <a:gd name="T16" fmla="*/ 22 w 92"/>
              <a:gd name="T17" fmla="*/ 56 h 78"/>
              <a:gd name="T18" fmla="*/ 19 w 92"/>
              <a:gd name="T19" fmla="*/ 59 h 78"/>
              <a:gd name="T20" fmla="*/ 20 w 92"/>
              <a:gd name="T21" fmla="*/ 54 h 78"/>
              <a:gd name="T22" fmla="*/ 20 w 92"/>
              <a:gd name="T23" fmla="*/ 78 h 78"/>
              <a:gd name="T24" fmla="*/ 19 w 92"/>
              <a:gd name="T25" fmla="*/ 59 h 78"/>
              <a:gd name="T26" fmla="*/ 19 w 92"/>
              <a:gd name="T27" fmla="*/ 59 h 78"/>
              <a:gd name="T28" fmla="*/ 19 w 92"/>
              <a:gd name="T29" fmla="*/ 78 h 78"/>
              <a:gd name="T30" fmla="*/ 16 w 92"/>
              <a:gd name="T31" fmla="*/ 61 h 78"/>
              <a:gd name="T32" fmla="*/ 18 w 92"/>
              <a:gd name="T33" fmla="*/ 59 h 78"/>
              <a:gd name="T34" fmla="*/ 15 w 92"/>
              <a:gd name="T35" fmla="*/ 78 h 78"/>
              <a:gd name="T36" fmla="*/ 15 w 92"/>
              <a:gd name="T37" fmla="*/ 56 h 78"/>
              <a:gd name="T38" fmla="*/ 16 w 92"/>
              <a:gd name="T39" fmla="*/ 61 h 78"/>
              <a:gd name="T40" fmla="*/ 14 w 92"/>
              <a:gd name="T41" fmla="*/ 62 h 78"/>
              <a:gd name="T42" fmla="*/ 15 w 92"/>
              <a:gd name="T43" fmla="*/ 56 h 78"/>
              <a:gd name="T44" fmla="*/ 15 w 92"/>
              <a:gd name="T45" fmla="*/ 78 h 78"/>
              <a:gd name="T46" fmla="*/ 11 w 92"/>
              <a:gd name="T47" fmla="*/ 64 h 78"/>
              <a:gd name="T48" fmla="*/ 14 w 92"/>
              <a:gd name="T49" fmla="*/ 56 h 78"/>
              <a:gd name="T50" fmla="*/ 14 w 92"/>
              <a:gd name="T51" fmla="*/ 78 h 78"/>
              <a:gd name="T52" fmla="*/ 10 w 92"/>
              <a:gd name="T53" fmla="*/ 64 h 78"/>
              <a:gd name="T54" fmla="*/ 11 w 92"/>
              <a:gd name="T55" fmla="*/ 64 h 78"/>
              <a:gd name="T56" fmla="*/ 10 w 92"/>
              <a:gd name="T57" fmla="*/ 76 h 78"/>
              <a:gd name="T58" fmla="*/ 9 w 92"/>
              <a:gd name="T59" fmla="*/ 64 h 78"/>
              <a:gd name="T60" fmla="*/ 9 w 92"/>
              <a:gd name="T61" fmla="*/ 64 h 78"/>
              <a:gd name="T62" fmla="*/ 8 w 92"/>
              <a:gd name="T63" fmla="*/ 74 h 78"/>
              <a:gd name="T64" fmla="*/ 8 w 92"/>
              <a:gd name="T65" fmla="*/ 59 h 78"/>
              <a:gd name="T66" fmla="*/ 9 w 92"/>
              <a:gd name="T67" fmla="*/ 64 h 78"/>
              <a:gd name="T68" fmla="*/ 7 w 92"/>
              <a:gd name="T69" fmla="*/ 65 h 78"/>
              <a:gd name="T70" fmla="*/ 8 w 92"/>
              <a:gd name="T71" fmla="*/ 59 h 78"/>
              <a:gd name="T72" fmla="*/ 8 w 92"/>
              <a:gd name="T73" fmla="*/ 74 h 78"/>
              <a:gd name="T74" fmla="*/ 6 w 92"/>
              <a:gd name="T75" fmla="*/ 65 h 78"/>
              <a:gd name="T76" fmla="*/ 7 w 92"/>
              <a:gd name="T77" fmla="*/ 65 h 78"/>
              <a:gd name="T78" fmla="*/ 6 w 92"/>
              <a:gd name="T79" fmla="*/ 73 h 78"/>
              <a:gd name="T80" fmla="*/ 5 w 92"/>
              <a:gd name="T81" fmla="*/ 65 h 78"/>
              <a:gd name="T82" fmla="*/ 6 w 92"/>
              <a:gd name="T83" fmla="*/ 65 h 78"/>
              <a:gd name="T84" fmla="*/ 4 w 92"/>
              <a:gd name="T85" fmla="*/ 70 h 78"/>
              <a:gd name="T86" fmla="*/ 4 w 92"/>
              <a:gd name="T87" fmla="*/ 62 h 78"/>
              <a:gd name="T88" fmla="*/ 5 w 92"/>
              <a:gd name="T89" fmla="*/ 65 h 78"/>
              <a:gd name="T90" fmla="*/ 2 w 92"/>
              <a:gd name="T91" fmla="*/ 66 h 78"/>
              <a:gd name="T92" fmla="*/ 4 w 92"/>
              <a:gd name="T93" fmla="*/ 62 h 78"/>
              <a:gd name="T94" fmla="*/ 4 w 92"/>
              <a:gd name="T95" fmla="*/ 70 h 78"/>
              <a:gd name="T96" fmla="*/ 2 w 92"/>
              <a:gd name="T97" fmla="*/ 66 h 78"/>
              <a:gd name="T98" fmla="*/ 2 w 92"/>
              <a:gd name="T99" fmla="*/ 66 h 78"/>
              <a:gd name="T100" fmla="*/ 2 w 92"/>
              <a:gd name="T101" fmla="*/ 68 h 78"/>
              <a:gd name="T102" fmla="*/ 1 w 92"/>
              <a:gd name="T103" fmla="*/ 65 h 78"/>
              <a:gd name="T104" fmla="*/ 2 w 92"/>
              <a:gd name="T105" fmla="*/ 6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" h="78">
                <a:moveTo>
                  <a:pt x="45" y="69"/>
                </a:moveTo>
                <a:cubicBezTo>
                  <a:pt x="38" y="72"/>
                  <a:pt x="33" y="74"/>
                  <a:pt x="28" y="76"/>
                </a:cubicBezTo>
                <a:cubicBezTo>
                  <a:pt x="27" y="76"/>
                  <a:pt x="25" y="77"/>
                  <a:pt x="23" y="78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2"/>
                  <a:pt x="26" y="52"/>
                  <a:pt x="27" y="52"/>
                </a:cubicBezTo>
                <a:cubicBezTo>
                  <a:pt x="26" y="53"/>
                  <a:pt x="25" y="54"/>
                  <a:pt x="24" y="55"/>
                </a:cubicBezTo>
                <a:cubicBezTo>
                  <a:pt x="32" y="48"/>
                  <a:pt x="40" y="38"/>
                  <a:pt x="48" y="26"/>
                </a:cubicBezTo>
                <a:cubicBezTo>
                  <a:pt x="54" y="17"/>
                  <a:pt x="62" y="9"/>
                  <a:pt x="73" y="4"/>
                </a:cubicBezTo>
                <a:cubicBezTo>
                  <a:pt x="78" y="2"/>
                  <a:pt x="83" y="0"/>
                  <a:pt x="87" y="3"/>
                </a:cubicBezTo>
                <a:cubicBezTo>
                  <a:pt x="92" y="6"/>
                  <a:pt x="92" y="14"/>
                  <a:pt x="87" y="23"/>
                </a:cubicBezTo>
                <a:cubicBezTo>
                  <a:pt x="77" y="40"/>
                  <a:pt x="69" y="50"/>
                  <a:pt x="61" y="58"/>
                </a:cubicBezTo>
                <a:cubicBezTo>
                  <a:pt x="56" y="63"/>
                  <a:pt x="52" y="66"/>
                  <a:pt x="45" y="69"/>
                </a:cubicBezTo>
                <a:close/>
                <a:moveTo>
                  <a:pt x="23" y="78"/>
                </a:moveTo>
                <a:cubicBezTo>
                  <a:pt x="22" y="78"/>
                  <a:pt x="22" y="78"/>
                  <a:pt x="22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78"/>
                </a:lnTo>
                <a:close/>
                <a:moveTo>
                  <a:pt x="22" y="78"/>
                </a:moveTo>
                <a:cubicBezTo>
                  <a:pt x="22" y="78"/>
                  <a:pt x="21" y="78"/>
                  <a:pt x="20" y="78"/>
                </a:cubicBezTo>
                <a:cubicBezTo>
                  <a:pt x="20" y="58"/>
                  <a:pt x="20" y="58"/>
                  <a:pt x="20" y="58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3"/>
                  <a:pt x="22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2" y="56"/>
                  <a:pt x="22" y="56"/>
                </a:cubicBezTo>
                <a:lnTo>
                  <a:pt x="22" y="78"/>
                </a:lnTo>
                <a:close/>
                <a:moveTo>
                  <a:pt x="20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78"/>
                </a:ln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9" y="78"/>
                </a:moveTo>
                <a:cubicBezTo>
                  <a:pt x="18" y="78"/>
                  <a:pt x="17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55"/>
                  <a:pt x="16" y="55"/>
                  <a:pt x="16" y="55"/>
                </a:cubicBezTo>
                <a:cubicBezTo>
                  <a:pt x="17" y="55"/>
                  <a:pt x="18" y="55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6" y="78"/>
                </a:moveTo>
                <a:cubicBezTo>
                  <a:pt x="15" y="78"/>
                  <a:pt x="15" y="78"/>
                  <a:pt x="15" y="78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lnTo>
                  <a:pt x="16" y="78"/>
                </a:lnTo>
                <a:close/>
                <a:moveTo>
                  <a:pt x="15" y="78"/>
                </a:moveTo>
                <a:cubicBezTo>
                  <a:pt x="15" y="78"/>
                  <a:pt x="14" y="78"/>
                  <a:pt x="14" y="78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5" y="56"/>
                  <a:pt x="15" y="56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lnTo>
                  <a:pt x="15" y="78"/>
                </a:lnTo>
                <a:close/>
                <a:moveTo>
                  <a:pt x="14" y="78"/>
                </a:moveTo>
                <a:cubicBezTo>
                  <a:pt x="14" y="78"/>
                  <a:pt x="14" y="78"/>
                  <a:pt x="14" y="78"/>
                </a:cubicBezTo>
                <a:cubicBezTo>
                  <a:pt x="13" y="77"/>
                  <a:pt x="12" y="77"/>
                  <a:pt x="11" y="7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7"/>
                  <a:pt x="13" y="57"/>
                  <a:pt x="14" y="56"/>
                </a:cubicBez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78"/>
                </a:lnTo>
                <a:close/>
                <a:moveTo>
                  <a:pt x="11" y="76"/>
                </a:moveTo>
                <a:cubicBezTo>
                  <a:pt x="10" y="76"/>
                  <a:pt x="10" y="76"/>
                  <a:pt x="10" y="76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58"/>
                  <a:pt x="10" y="58"/>
                  <a:pt x="1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64"/>
                  <a:pt x="11" y="64"/>
                  <a:pt x="11" y="64"/>
                </a:cubicBezTo>
                <a:lnTo>
                  <a:pt x="11" y="76"/>
                </a:lnTo>
                <a:close/>
                <a:moveTo>
                  <a:pt x="10" y="76"/>
                </a:moveTo>
                <a:cubicBezTo>
                  <a:pt x="9" y="75"/>
                  <a:pt x="9" y="75"/>
                  <a:pt x="9" y="75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10" y="64"/>
                  <a:pt x="10" y="64"/>
                  <a:pt x="10" y="64"/>
                </a:cubicBezTo>
                <a:lnTo>
                  <a:pt x="10" y="76"/>
                </a:lnTo>
                <a:close/>
                <a:moveTo>
                  <a:pt x="9" y="75"/>
                </a:moveTo>
                <a:cubicBezTo>
                  <a:pt x="8" y="74"/>
                  <a:pt x="8" y="74"/>
                  <a:pt x="8" y="7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lnTo>
                  <a:pt x="9" y="75"/>
                </a:lnTo>
                <a:close/>
                <a:moveTo>
                  <a:pt x="8" y="74"/>
                </a:moveTo>
                <a:cubicBezTo>
                  <a:pt x="7" y="74"/>
                  <a:pt x="7" y="74"/>
                  <a:pt x="7" y="74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0"/>
                  <a:pt x="7" y="60"/>
                  <a:pt x="7" y="60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4"/>
                  <a:pt x="8" y="64"/>
                  <a:pt x="8" y="64"/>
                </a:cubicBezTo>
                <a:lnTo>
                  <a:pt x="8" y="74"/>
                </a:lnTo>
                <a:close/>
                <a:moveTo>
                  <a:pt x="7" y="74"/>
                </a:moveTo>
                <a:cubicBezTo>
                  <a:pt x="6" y="73"/>
                  <a:pt x="6" y="73"/>
                  <a:pt x="6" y="73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7" y="65"/>
                </a:cubicBezTo>
                <a:lnTo>
                  <a:pt x="7" y="74"/>
                </a:lnTo>
                <a:close/>
                <a:moveTo>
                  <a:pt x="6" y="73"/>
                </a:moveTo>
                <a:cubicBezTo>
                  <a:pt x="5" y="72"/>
                  <a:pt x="5" y="72"/>
                  <a:pt x="5" y="72"/>
                </a:cubicBezTo>
                <a:cubicBezTo>
                  <a:pt x="5" y="65"/>
                  <a:pt x="5" y="65"/>
                  <a:pt x="5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1"/>
                  <a:pt x="5" y="61"/>
                  <a:pt x="5" y="61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73"/>
                </a:lnTo>
                <a:close/>
                <a:moveTo>
                  <a:pt x="5" y="72"/>
                </a:moveTo>
                <a:cubicBezTo>
                  <a:pt x="5" y="71"/>
                  <a:pt x="4" y="71"/>
                  <a:pt x="4" y="7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lnTo>
                  <a:pt x="5" y="72"/>
                </a:lnTo>
                <a:close/>
                <a:moveTo>
                  <a:pt x="4" y="70"/>
                </a:moveTo>
                <a:cubicBezTo>
                  <a:pt x="3" y="70"/>
                  <a:pt x="3" y="69"/>
                  <a:pt x="2" y="69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3"/>
                  <a:pt x="3" y="62"/>
                  <a:pt x="4" y="62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3" y="66"/>
                </a:cubicBezTo>
                <a:cubicBezTo>
                  <a:pt x="4" y="65"/>
                  <a:pt x="4" y="65"/>
                  <a:pt x="4" y="65"/>
                </a:cubicBezTo>
                <a:lnTo>
                  <a:pt x="4" y="70"/>
                </a:lnTo>
                <a:close/>
                <a:moveTo>
                  <a:pt x="2" y="69"/>
                </a:moveTo>
                <a:cubicBezTo>
                  <a:pt x="2" y="68"/>
                  <a:pt x="2" y="68"/>
                  <a:pt x="2" y="68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9"/>
                </a:lnTo>
                <a:close/>
                <a:moveTo>
                  <a:pt x="2" y="68"/>
                </a:moveTo>
                <a:cubicBezTo>
                  <a:pt x="1" y="67"/>
                  <a:pt x="1" y="66"/>
                  <a:pt x="0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3" name="Freeform 41"/>
          <p:cNvSpPr/>
          <p:nvPr/>
        </p:nvSpPr>
        <p:spPr bwMode="auto">
          <a:xfrm>
            <a:off x="4769827" y="1808218"/>
            <a:ext cx="456127" cy="357700"/>
          </a:xfrm>
          <a:custGeom>
            <a:avLst/>
            <a:gdLst>
              <a:gd name="T0" fmla="*/ 4 w 92"/>
              <a:gd name="T1" fmla="*/ 72 h 72"/>
              <a:gd name="T2" fmla="*/ 54 w 92"/>
              <a:gd name="T3" fmla="*/ 35 h 72"/>
              <a:gd name="T4" fmla="*/ 66 w 92"/>
              <a:gd name="T5" fmla="*/ 22 h 72"/>
              <a:gd name="T6" fmla="*/ 88 w 92"/>
              <a:gd name="T7" fmla="*/ 20 h 72"/>
              <a:gd name="T8" fmla="*/ 73 w 92"/>
              <a:gd name="T9" fmla="*/ 6 h 72"/>
              <a:gd name="T10" fmla="*/ 49 w 92"/>
              <a:gd name="T11" fmla="*/ 27 h 72"/>
              <a:gd name="T12" fmla="*/ 0 w 92"/>
              <a:gd name="T13" fmla="*/ 68 h 72"/>
              <a:gd name="T14" fmla="*/ 4 w 92"/>
              <a:gd name="T15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72">
                <a:moveTo>
                  <a:pt x="4" y="72"/>
                </a:moveTo>
                <a:cubicBezTo>
                  <a:pt x="17" y="71"/>
                  <a:pt x="34" y="58"/>
                  <a:pt x="54" y="35"/>
                </a:cubicBezTo>
                <a:cubicBezTo>
                  <a:pt x="57" y="31"/>
                  <a:pt x="60" y="27"/>
                  <a:pt x="66" y="22"/>
                </a:cubicBezTo>
                <a:cubicBezTo>
                  <a:pt x="75" y="15"/>
                  <a:pt x="82" y="14"/>
                  <a:pt x="88" y="20"/>
                </a:cubicBezTo>
                <a:cubicBezTo>
                  <a:pt x="92" y="11"/>
                  <a:pt x="87" y="0"/>
                  <a:pt x="73" y="6"/>
                </a:cubicBezTo>
                <a:cubicBezTo>
                  <a:pt x="62" y="11"/>
                  <a:pt x="54" y="19"/>
                  <a:pt x="49" y="27"/>
                </a:cubicBezTo>
                <a:cubicBezTo>
                  <a:pt x="32" y="51"/>
                  <a:pt x="15" y="68"/>
                  <a:pt x="0" y="68"/>
                </a:cubicBezTo>
                <a:cubicBezTo>
                  <a:pt x="1" y="70"/>
                  <a:pt x="2" y="71"/>
                  <a:pt x="4" y="72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4" name="Freeform 42"/>
          <p:cNvSpPr/>
          <p:nvPr/>
        </p:nvSpPr>
        <p:spPr bwMode="auto">
          <a:xfrm>
            <a:off x="4690605" y="1476926"/>
            <a:ext cx="506542" cy="578562"/>
          </a:xfrm>
          <a:custGeom>
            <a:avLst/>
            <a:gdLst>
              <a:gd name="T0" fmla="*/ 43 w 102"/>
              <a:gd name="T1" fmla="*/ 117 h 117"/>
              <a:gd name="T2" fmla="*/ 0 w 102"/>
              <a:gd name="T3" fmla="*/ 17 h 117"/>
              <a:gd name="T4" fmla="*/ 102 w 102"/>
              <a:gd name="T5" fmla="*/ 65 h 117"/>
              <a:gd name="T6" fmla="*/ 43 w 102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17">
                <a:moveTo>
                  <a:pt x="43" y="117"/>
                </a:moveTo>
                <a:cubicBezTo>
                  <a:pt x="49" y="74"/>
                  <a:pt x="35" y="41"/>
                  <a:pt x="0" y="17"/>
                </a:cubicBezTo>
                <a:cubicBezTo>
                  <a:pt x="56" y="0"/>
                  <a:pt x="90" y="16"/>
                  <a:pt x="102" y="65"/>
                </a:cubicBezTo>
                <a:cubicBezTo>
                  <a:pt x="77" y="66"/>
                  <a:pt x="57" y="83"/>
                  <a:pt x="43" y="117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5" name="Freeform 43"/>
          <p:cNvSpPr/>
          <p:nvPr/>
        </p:nvSpPr>
        <p:spPr bwMode="auto">
          <a:xfrm>
            <a:off x="4839446" y="1546544"/>
            <a:ext cx="256872" cy="266475"/>
          </a:xfrm>
          <a:custGeom>
            <a:avLst/>
            <a:gdLst>
              <a:gd name="T0" fmla="*/ 0 w 52"/>
              <a:gd name="T1" fmla="*/ 33 h 54"/>
              <a:gd name="T2" fmla="*/ 32 w 52"/>
              <a:gd name="T3" fmla="*/ 0 h 54"/>
              <a:gd name="T4" fmla="*/ 52 w 52"/>
              <a:gd name="T5" fmla="*/ 12 h 54"/>
              <a:gd name="T6" fmla="*/ 10 w 52"/>
              <a:gd name="T7" fmla="*/ 54 h 54"/>
              <a:gd name="T8" fmla="*/ 0 w 52"/>
              <a:gd name="T9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4">
                <a:moveTo>
                  <a:pt x="0" y="33"/>
                </a:moveTo>
                <a:cubicBezTo>
                  <a:pt x="9" y="17"/>
                  <a:pt x="19" y="6"/>
                  <a:pt x="32" y="0"/>
                </a:cubicBezTo>
                <a:cubicBezTo>
                  <a:pt x="40" y="2"/>
                  <a:pt x="47" y="7"/>
                  <a:pt x="52" y="12"/>
                </a:cubicBezTo>
                <a:cubicBezTo>
                  <a:pt x="36" y="20"/>
                  <a:pt x="22" y="34"/>
                  <a:pt x="10" y="54"/>
                </a:cubicBezTo>
                <a:cubicBezTo>
                  <a:pt x="8" y="46"/>
                  <a:pt x="5" y="40"/>
                  <a:pt x="0" y="3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6" name="Freeform 44"/>
          <p:cNvSpPr/>
          <p:nvPr/>
        </p:nvSpPr>
        <p:spPr bwMode="auto">
          <a:xfrm>
            <a:off x="4685803" y="1580154"/>
            <a:ext cx="213660" cy="511343"/>
          </a:xfrm>
          <a:custGeom>
            <a:avLst/>
            <a:gdLst>
              <a:gd name="T0" fmla="*/ 16 w 43"/>
              <a:gd name="T1" fmla="*/ 103 h 103"/>
              <a:gd name="T2" fmla="*/ 0 w 43"/>
              <a:gd name="T3" fmla="*/ 0 h 103"/>
              <a:gd name="T4" fmla="*/ 43 w 43"/>
              <a:gd name="T5" fmla="*/ 78 h 103"/>
              <a:gd name="T6" fmla="*/ 16 w 43"/>
              <a:gd name="T7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103">
                <a:moveTo>
                  <a:pt x="16" y="103"/>
                </a:moveTo>
                <a:cubicBezTo>
                  <a:pt x="18" y="68"/>
                  <a:pt x="13" y="33"/>
                  <a:pt x="0" y="0"/>
                </a:cubicBezTo>
                <a:cubicBezTo>
                  <a:pt x="23" y="42"/>
                  <a:pt x="38" y="68"/>
                  <a:pt x="43" y="78"/>
                </a:cubicBezTo>
                <a:cubicBezTo>
                  <a:pt x="38" y="87"/>
                  <a:pt x="29" y="95"/>
                  <a:pt x="16" y="10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7" name="Freeform 45"/>
          <p:cNvSpPr/>
          <p:nvPr/>
        </p:nvSpPr>
        <p:spPr bwMode="auto">
          <a:xfrm>
            <a:off x="4647393" y="1440915"/>
            <a:ext cx="122435" cy="100828"/>
          </a:xfrm>
          <a:custGeom>
            <a:avLst/>
            <a:gdLst>
              <a:gd name="T0" fmla="*/ 0 w 25"/>
              <a:gd name="T1" fmla="*/ 10 h 20"/>
              <a:gd name="T2" fmla="*/ 6 w 25"/>
              <a:gd name="T3" fmla="*/ 20 h 20"/>
              <a:gd name="T4" fmla="*/ 25 w 25"/>
              <a:gd name="T5" fmla="*/ 12 h 20"/>
              <a:gd name="T6" fmla="*/ 25 w 25"/>
              <a:gd name="T7" fmla="*/ 13 h 20"/>
              <a:gd name="T8" fmla="*/ 22 w 25"/>
              <a:gd name="T9" fmla="*/ 2 h 20"/>
              <a:gd name="T10" fmla="*/ 0 w 25"/>
              <a:gd name="T1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20">
                <a:moveTo>
                  <a:pt x="0" y="10"/>
                </a:moveTo>
                <a:cubicBezTo>
                  <a:pt x="6" y="20"/>
                  <a:pt x="6" y="20"/>
                  <a:pt x="6" y="20"/>
                </a:cubicBezTo>
                <a:cubicBezTo>
                  <a:pt x="10" y="18"/>
                  <a:pt x="21" y="11"/>
                  <a:pt x="25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1"/>
                  <a:pt x="22" y="2"/>
                  <a:pt x="22" y="2"/>
                </a:cubicBezTo>
                <a:cubicBezTo>
                  <a:pt x="17" y="0"/>
                  <a:pt x="4" y="8"/>
                  <a:pt x="0" y="1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8" name="Freeform 46"/>
          <p:cNvSpPr/>
          <p:nvPr/>
        </p:nvSpPr>
        <p:spPr bwMode="auto">
          <a:xfrm>
            <a:off x="4721814" y="1452919"/>
            <a:ext cx="48013" cy="79223"/>
          </a:xfrm>
          <a:custGeom>
            <a:avLst/>
            <a:gdLst>
              <a:gd name="T0" fmla="*/ 14 w 20"/>
              <a:gd name="T1" fmla="*/ 0 h 33"/>
              <a:gd name="T2" fmla="*/ 20 w 20"/>
              <a:gd name="T3" fmla="*/ 22 h 33"/>
              <a:gd name="T4" fmla="*/ 20 w 20"/>
              <a:gd name="T5" fmla="*/ 22 h 33"/>
              <a:gd name="T6" fmla="*/ 20 w 20"/>
              <a:gd name="T7" fmla="*/ 22 h 33"/>
              <a:gd name="T8" fmla="*/ 20 w 20"/>
              <a:gd name="T9" fmla="*/ 24 h 33"/>
              <a:gd name="T10" fmla="*/ 20 w 20"/>
              <a:gd name="T11" fmla="*/ 24 h 33"/>
              <a:gd name="T12" fmla="*/ 18 w 20"/>
              <a:gd name="T13" fmla="*/ 24 h 33"/>
              <a:gd name="T14" fmla="*/ 18 w 20"/>
              <a:gd name="T15" fmla="*/ 26 h 33"/>
              <a:gd name="T16" fmla="*/ 16 w 20"/>
              <a:gd name="T17" fmla="*/ 26 h 33"/>
              <a:gd name="T18" fmla="*/ 16 w 20"/>
              <a:gd name="T19" fmla="*/ 26 h 33"/>
              <a:gd name="T20" fmla="*/ 14 w 20"/>
              <a:gd name="T21" fmla="*/ 28 h 33"/>
              <a:gd name="T22" fmla="*/ 12 w 20"/>
              <a:gd name="T23" fmla="*/ 28 h 33"/>
              <a:gd name="T24" fmla="*/ 10 w 20"/>
              <a:gd name="T25" fmla="*/ 28 h 33"/>
              <a:gd name="T26" fmla="*/ 10 w 20"/>
              <a:gd name="T27" fmla="*/ 31 h 33"/>
              <a:gd name="T28" fmla="*/ 8 w 20"/>
              <a:gd name="T29" fmla="*/ 31 h 33"/>
              <a:gd name="T30" fmla="*/ 6 w 20"/>
              <a:gd name="T31" fmla="*/ 33 h 33"/>
              <a:gd name="T32" fmla="*/ 6 w 20"/>
              <a:gd name="T33" fmla="*/ 33 h 33"/>
              <a:gd name="T34" fmla="*/ 6 w 20"/>
              <a:gd name="T35" fmla="*/ 33 h 33"/>
              <a:gd name="T36" fmla="*/ 0 w 20"/>
              <a:gd name="T37" fmla="*/ 10 h 33"/>
              <a:gd name="T38" fmla="*/ 0 w 20"/>
              <a:gd name="T39" fmla="*/ 10 h 33"/>
              <a:gd name="T40" fmla="*/ 0 w 20"/>
              <a:gd name="T41" fmla="*/ 10 h 33"/>
              <a:gd name="T42" fmla="*/ 0 w 20"/>
              <a:gd name="T43" fmla="*/ 8 h 33"/>
              <a:gd name="T44" fmla="*/ 2 w 20"/>
              <a:gd name="T45" fmla="*/ 8 h 33"/>
              <a:gd name="T46" fmla="*/ 4 w 20"/>
              <a:gd name="T47" fmla="*/ 8 h 33"/>
              <a:gd name="T48" fmla="*/ 6 w 20"/>
              <a:gd name="T49" fmla="*/ 6 h 33"/>
              <a:gd name="T50" fmla="*/ 8 w 20"/>
              <a:gd name="T51" fmla="*/ 6 h 33"/>
              <a:gd name="T52" fmla="*/ 8 w 20"/>
              <a:gd name="T53" fmla="*/ 6 h 33"/>
              <a:gd name="T54" fmla="*/ 10 w 20"/>
              <a:gd name="T55" fmla="*/ 4 h 33"/>
              <a:gd name="T56" fmla="*/ 10 w 20"/>
              <a:gd name="T57" fmla="*/ 4 h 33"/>
              <a:gd name="T58" fmla="*/ 12 w 20"/>
              <a:gd name="T59" fmla="*/ 4 h 33"/>
              <a:gd name="T60" fmla="*/ 12 w 20"/>
              <a:gd name="T61" fmla="*/ 2 h 33"/>
              <a:gd name="T62" fmla="*/ 14 w 20"/>
              <a:gd name="T63" fmla="*/ 2 h 33"/>
              <a:gd name="T64" fmla="*/ 14 w 20"/>
              <a:gd name="T65" fmla="*/ 2 h 33"/>
              <a:gd name="T66" fmla="*/ 14 w 20"/>
              <a:gd name="T67" fmla="*/ 0 h 33"/>
              <a:gd name="T68" fmla="*/ 14 w 20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" h="33">
                <a:moveTo>
                  <a:pt x="14" y="0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4"/>
                </a:lnTo>
                <a:lnTo>
                  <a:pt x="20" y="24"/>
                </a:lnTo>
                <a:lnTo>
                  <a:pt x="18" y="24"/>
                </a:lnTo>
                <a:lnTo>
                  <a:pt x="18" y="26"/>
                </a:lnTo>
                <a:lnTo>
                  <a:pt x="16" y="26"/>
                </a:lnTo>
                <a:lnTo>
                  <a:pt x="16" y="26"/>
                </a:lnTo>
                <a:lnTo>
                  <a:pt x="14" y="28"/>
                </a:lnTo>
                <a:lnTo>
                  <a:pt x="12" y="28"/>
                </a:lnTo>
                <a:lnTo>
                  <a:pt x="10" y="28"/>
                </a:lnTo>
                <a:lnTo>
                  <a:pt x="10" y="31"/>
                </a:lnTo>
                <a:lnTo>
                  <a:pt x="8" y="31"/>
                </a:lnTo>
                <a:lnTo>
                  <a:pt x="6" y="33"/>
                </a:lnTo>
                <a:lnTo>
                  <a:pt x="6" y="33"/>
                </a:lnTo>
                <a:lnTo>
                  <a:pt x="6" y="33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2" y="8"/>
                </a:lnTo>
                <a:lnTo>
                  <a:pt x="4" y="8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4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4" y="0"/>
                </a:lnTo>
                <a:lnTo>
                  <a:pt x="14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9" name="Freeform 47"/>
          <p:cNvSpPr/>
          <p:nvPr/>
        </p:nvSpPr>
        <p:spPr bwMode="auto">
          <a:xfrm>
            <a:off x="4721814" y="1412107"/>
            <a:ext cx="146442" cy="124835"/>
          </a:xfrm>
          <a:custGeom>
            <a:avLst/>
            <a:gdLst>
              <a:gd name="T0" fmla="*/ 0 w 30"/>
              <a:gd name="T1" fmla="*/ 13 h 25"/>
              <a:gd name="T2" fmla="*/ 3 w 30"/>
              <a:gd name="T3" fmla="*/ 24 h 25"/>
              <a:gd name="T4" fmla="*/ 17 w 30"/>
              <a:gd name="T5" fmla="*/ 17 h 25"/>
              <a:gd name="T6" fmla="*/ 29 w 30"/>
              <a:gd name="T7" fmla="*/ 14 h 25"/>
              <a:gd name="T8" fmla="*/ 22 w 30"/>
              <a:gd name="T9" fmla="*/ 9 h 25"/>
              <a:gd name="T10" fmla="*/ 25 w 30"/>
              <a:gd name="T11" fmla="*/ 3 h 25"/>
              <a:gd name="T12" fmla="*/ 2 w 30"/>
              <a:gd name="T13" fmla="*/ 13 h 25"/>
              <a:gd name="T14" fmla="*/ 0 w 30"/>
              <a:gd name="T1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5">
                <a:moveTo>
                  <a:pt x="0" y="13"/>
                </a:moveTo>
                <a:cubicBezTo>
                  <a:pt x="3" y="24"/>
                  <a:pt x="3" y="24"/>
                  <a:pt x="3" y="24"/>
                </a:cubicBezTo>
                <a:cubicBezTo>
                  <a:pt x="5" y="25"/>
                  <a:pt x="14" y="19"/>
                  <a:pt x="17" y="17"/>
                </a:cubicBezTo>
                <a:cubicBezTo>
                  <a:pt x="20" y="15"/>
                  <a:pt x="27" y="12"/>
                  <a:pt x="29" y="14"/>
                </a:cubicBezTo>
                <a:cubicBezTo>
                  <a:pt x="30" y="12"/>
                  <a:pt x="25" y="10"/>
                  <a:pt x="22" y="9"/>
                </a:cubicBezTo>
                <a:cubicBezTo>
                  <a:pt x="21" y="7"/>
                  <a:pt x="24" y="4"/>
                  <a:pt x="25" y="3"/>
                </a:cubicBezTo>
                <a:cubicBezTo>
                  <a:pt x="21" y="0"/>
                  <a:pt x="6" y="11"/>
                  <a:pt x="2" y="13"/>
                </a:cubicBezTo>
                <a:cubicBezTo>
                  <a:pt x="2" y="13"/>
                  <a:pt x="0" y="14"/>
                  <a:pt x="0" y="1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80" name="Copyright Notice"/>
          <p:cNvSpPr/>
          <p:nvPr/>
        </p:nvSpPr>
        <p:spPr bwMode="auto">
          <a:xfrm>
            <a:off x="5562009" y="1532277"/>
            <a:ext cx="25819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 smtClean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页面餐厅层次布局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Copyright Notice"/>
          <p:cNvSpPr/>
          <p:nvPr/>
        </p:nvSpPr>
        <p:spPr bwMode="auto">
          <a:xfrm>
            <a:off x="6085622" y="2579278"/>
            <a:ext cx="38011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标签设置及个性化推荐算法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Copyright Notice"/>
          <p:cNvSpPr/>
          <p:nvPr/>
        </p:nvSpPr>
        <p:spPr bwMode="auto">
          <a:xfrm>
            <a:off x="6171682" y="4988784"/>
            <a:ext cx="1362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Copyright Notice"/>
          <p:cNvSpPr/>
          <p:nvPr/>
        </p:nvSpPr>
        <p:spPr bwMode="auto">
          <a:xfrm>
            <a:off x="6171608" y="3838641"/>
            <a:ext cx="1362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Copyright Notice"/>
          <p:cNvSpPr/>
          <p:nvPr/>
        </p:nvSpPr>
        <p:spPr bwMode="auto">
          <a:xfrm rot="20950243">
            <a:off x="1141087" y="1922183"/>
            <a:ext cx="2507720" cy="74254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0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3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7" name="Copyright Notice"/>
          <p:cNvSpPr/>
          <p:nvPr/>
        </p:nvSpPr>
        <p:spPr bwMode="auto">
          <a:xfrm>
            <a:off x="4284599" y="3185959"/>
            <a:ext cx="3737095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ey Technology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94" y="631172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8" name="Freeform 6"/>
          <p:cNvSpPr>
            <a:spLocks noEditPoints="1"/>
          </p:cNvSpPr>
          <p:nvPr/>
        </p:nvSpPr>
        <p:spPr bwMode="auto">
          <a:xfrm>
            <a:off x="4988288" y="4758639"/>
            <a:ext cx="921857" cy="893049"/>
          </a:xfrm>
          <a:custGeom>
            <a:avLst/>
            <a:gdLst>
              <a:gd name="T0" fmla="*/ 139 w 186"/>
              <a:gd name="T1" fmla="*/ 158 h 180"/>
              <a:gd name="T2" fmla="*/ 130 w 186"/>
              <a:gd name="T3" fmla="*/ 69 h 180"/>
              <a:gd name="T4" fmla="*/ 125 w 186"/>
              <a:gd name="T5" fmla="*/ 39 h 180"/>
              <a:gd name="T6" fmla="*/ 121 w 186"/>
              <a:gd name="T7" fmla="*/ 37 h 180"/>
              <a:gd name="T8" fmla="*/ 119 w 186"/>
              <a:gd name="T9" fmla="*/ 63 h 180"/>
              <a:gd name="T10" fmla="*/ 118 w 186"/>
              <a:gd name="T11" fmla="*/ 101 h 180"/>
              <a:gd name="T12" fmla="*/ 110 w 186"/>
              <a:gd name="T13" fmla="*/ 155 h 180"/>
              <a:gd name="T14" fmla="*/ 109 w 186"/>
              <a:gd name="T15" fmla="*/ 58 h 180"/>
              <a:gd name="T16" fmla="*/ 108 w 186"/>
              <a:gd name="T17" fmla="*/ 155 h 180"/>
              <a:gd name="T18" fmla="*/ 106 w 186"/>
              <a:gd name="T19" fmla="*/ 179 h 180"/>
              <a:gd name="T20" fmla="*/ 103 w 186"/>
              <a:gd name="T21" fmla="*/ 88 h 180"/>
              <a:gd name="T22" fmla="*/ 102 w 186"/>
              <a:gd name="T23" fmla="*/ 6 h 180"/>
              <a:gd name="T24" fmla="*/ 101 w 186"/>
              <a:gd name="T25" fmla="*/ 180 h 180"/>
              <a:gd name="T26" fmla="*/ 101 w 186"/>
              <a:gd name="T27" fmla="*/ 55 h 180"/>
              <a:gd name="T28" fmla="*/ 94 w 186"/>
              <a:gd name="T29" fmla="*/ 46 h 180"/>
              <a:gd name="T30" fmla="*/ 92 w 186"/>
              <a:gd name="T31" fmla="*/ 88 h 180"/>
              <a:gd name="T32" fmla="*/ 92 w 186"/>
              <a:gd name="T33" fmla="*/ 91 h 180"/>
              <a:gd name="T34" fmla="*/ 88 w 186"/>
              <a:gd name="T35" fmla="*/ 142 h 180"/>
              <a:gd name="T36" fmla="*/ 86 w 186"/>
              <a:gd name="T37" fmla="*/ 142 h 180"/>
              <a:gd name="T38" fmla="*/ 85 w 186"/>
              <a:gd name="T39" fmla="*/ 150 h 180"/>
              <a:gd name="T40" fmla="*/ 85 w 186"/>
              <a:gd name="T41" fmla="*/ 178 h 180"/>
              <a:gd name="T42" fmla="*/ 84 w 186"/>
              <a:gd name="T43" fmla="*/ 146 h 180"/>
              <a:gd name="T44" fmla="*/ 84 w 186"/>
              <a:gd name="T45" fmla="*/ 143 h 180"/>
              <a:gd name="T46" fmla="*/ 82 w 186"/>
              <a:gd name="T47" fmla="*/ 177 h 180"/>
              <a:gd name="T48" fmla="*/ 82 w 186"/>
              <a:gd name="T49" fmla="*/ 149 h 180"/>
              <a:gd name="T50" fmla="*/ 81 w 186"/>
              <a:gd name="T51" fmla="*/ 149 h 180"/>
              <a:gd name="T52" fmla="*/ 76 w 186"/>
              <a:gd name="T53" fmla="*/ 10 h 180"/>
              <a:gd name="T54" fmla="*/ 74 w 186"/>
              <a:gd name="T55" fmla="*/ 79 h 180"/>
              <a:gd name="T56" fmla="*/ 73 w 186"/>
              <a:gd name="T57" fmla="*/ 78 h 180"/>
              <a:gd name="T58" fmla="*/ 72 w 186"/>
              <a:gd name="T59" fmla="*/ 102 h 180"/>
              <a:gd name="T60" fmla="*/ 72 w 186"/>
              <a:gd name="T61" fmla="*/ 109 h 180"/>
              <a:gd name="T62" fmla="*/ 72 w 186"/>
              <a:gd name="T63" fmla="*/ 146 h 180"/>
              <a:gd name="T64" fmla="*/ 72 w 186"/>
              <a:gd name="T65" fmla="*/ 102 h 180"/>
              <a:gd name="T66" fmla="*/ 71 w 186"/>
              <a:gd name="T67" fmla="*/ 90 h 180"/>
              <a:gd name="T68" fmla="*/ 71 w 186"/>
              <a:gd name="T69" fmla="*/ 114 h 180"/>
              <a:gd name="T70" fmla="*/ 72 w 186"/>
              <a:gd name="T71" fmla="*/ 146 h 180"/>
              <a:gd name="T72" fmla="*/ 71 w 186"/>
              <a:gd name="T73" fmla="*/ 111 h 180"/>
              <a:gd name="T74" fmla="*/ 71 w 186"/>
              <a:gd name="T75" fmla="*/ 143 h 180"/>
              <a:gd name="T76" fmla="*/ 71 w 186"/>
              <a:gd name="T77" fmla="*/ 113 h 180"/>
              <a:gd name="T78" fmla="*/ 71 w 186"/>
              <a:gd name="T79" fmla="*/ 144 h 180"/>
              <a:gd name="T80" fmla="*/ 71 w 186"/>
              <a:gd name="T81" fmla="*/ 107 h 180"/>
              <a:gd name="T82" fmla="*/ 71 w 186"/>
              <a:gd name="T83" fmla="*/ 126 h 180"/>
              <a:gd name="T84" fmla="*/ 70 w 186"/>
              <a:gd name="T85" fmla="*/ 82 h 180"/>
              <a:gd name="T86" fmla="*/ 70 w 186"/>
              <a:gd name="T87" fmla="*/ 111 h 180"/>
              <a:gd name="T88" fmla="*/ 70 w 186"/>
              <a:gd name="T89" fmla="*/ 74 h 180"/>
              <a:gd name="T90" fmla="*/ 70 w 186"/>
              <a:gd name="T91" fmla="*/ 128 h 180"/>
              <a:gd name="T92" fmla="*/ 70 w 186"/>
              <a:gd name="T93" fmla="*/ 76 h 180"/>
              <a:gd name="T94" fmla="*/ 70 w 186"/>
              <a:gd name="T95" fmla="*/ 126 h 180"/>
              <a:gd name="T96" fmla="*/ 69 w 186"/>
              <a:gd name="T97" fmla="*/ 145 h 180"/>
              <a:gd name="T98" fmla="*/ 70 w 186"/>
              <a:gd name="T99" fmla="*/ 121 h 180"/>
              <a:gd name="T100" fmla="*/ 69 w 186"/>
              <a:gd name="T101" fmla="*/ 146 h 180"/>
              <a:gd name="T102" fmla="*/ 68 w 186"/>
              <a:gd name="T103" fmla="*/ 31 h 180"/>
              <a:gd name="T104" fmla="*/ 68 w 186"/>
              <a:gd name="T105" fmla="*/ 114 h 180"/>
              <a:gd name="T106" fmla="*/ 66 w 186"/>
              <a:gd name="T107" fmla="*/ 102 h 180"/>
              <a:gd name="T108" fmla="*/ 62 w 186"/>
              <a:gd name="T109" fmla="*/ 77 h 180"/>
              <a:gd name="T110" fmla="*/ 59 w 186"/>
              <a:gd name="T111" fmla="*/ 143 h 180"/>
              <a:gd name="T112" fmla="*/ 46 w 186"/>
              <a:gd name="T113" fmla="*/ 136 h 180"/>
              <a:gd name="T114" fmla="*/ 42 w 186"/>
              <a:gd name="T115" fmla="*/ 162 h 180"/>
              <a:gd name="T116" fmla="*/ 41 w 186"/>
              <a:gd name="T117" fmla="*/ 161 h 180"/>
              <a:gd name="T118" fmla="*/ 40 w 186"/>
              <a:gd name="T119" fmla="*/ 134 h 180"/>
              <a:gd name="T120" fmla="*/ 38 w 186"/>
              <a:gd name="T121" fmla="*/ 133 h 180"/>
              <a:gd name="T122" fmla="*/ 36 w 186"/>
              <a:gd name="T123" fmla="*/ 130 h 180"/>
              <a:gd name="T124" fmla="*/ 36 w 186"/>
              <a:gd name="T125" fmla="*/ 13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80">
                <a:moveTo>
                  <a:pt x="165" y="164"/>
                </a:moveTo>
                <a:cubicBezTo>
                  <a:pt x="175" y="162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0" y="160"/>
                  <a:pt x="173" y="162"/>
                  <a:pt x="165" y="164"/>
                </a:cubicBezTo>
                <a:close/>
                <a:moveTo>
                  <a:pt x="165" y="151"/>
                </a:moveTo>
                <a:cubicBezTo>
                  <a:pt x="165" y="130"/>
                  <a:pt x="165" y="130"/>
                  <a:pt x="165" y="130"/>
                </a:cubicBezTo>
                <a:cubicBezTo>
                  <a:pt x="183" y="158"/>
                  <a:pt x="183" y="158"/>
                  <a:pt x="183" y="158"/>
                </a:cubicBezTo>
                <a:cubicBezTo>
                  <a:pt x="183" y="158"/>
                  <a:pt x="176" y="154"/>
                  <a:pt x="165" y="151"/>
                </a:cubicBezTo>
                <a:close/>
                <a:moveTo>
                  <a:pt x="139" y="168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52" y="168"/>
                  <a:pt x="159" y="166"/>
                  <a:pt x="165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9" y="166"/>
                  <a:pt x="152" y="168"/>
                  <a:pt x="147" y="170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51" y="147"/>
                  <a:pt x="159" y="149"/>
                  <a:pt x="165" y="151"/>
                </a:cubicBezTo>
                <a:cubicBezTo>
                  <a:pt x="165" y="130"/>
                  <a:pt x="165" y="130"/>
                  <a:pt x="165" y="130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39" y="154"/>
                  <a:pt x="139" y="154"/>
                  <a:pt x="139" y="154"/>
                </a:cubicBezTo>
                <a:cubicBezTo>
                  <a:pt x="141" y="155"/>
                  <a:pt x="144" y="156"/>
                  <a:pt x="146" y="158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47" y="161"/>
                  <a:pt x="147" y="161"/>
                  <a:pt x="147" y="16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39" y="168"/>
                  <a:pt x="139" y="168"/>
                  <a:pt x="139" y="168"/>
                </a:cubicBezTo>
                <a:close/>
                <a:moveTo>
                  <a:pt x="165" y="120"/>
                </a:moveTo>
                <a:cubicBezTo>
                  <a:pt x="165" y="122"/>
                  <a:pt x="165" y="122"/>
                  <a:pt x="165" y="122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39" y="68"/>
                  <a:pt x="139" y="68"/>
                  <a:pt x="139" y="68"/>
                </a:cubicBezTo>
                <a:lnTo>
                  <a:pt x="165" y="120"/>
                </a:lnTo>
                <a:close/>
                <a:moveTo>
                  <a:pt x="130" y="166"/>
                </a:move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1" y="165"/>
                  <a:pt x="131" y="165"/>
                  <a:pt x="131" y="165"/>
                </a:cubicBezTo>
                <a:cubicBezTo>
                  <a:pt x="132" y="164"/>
                  <a:pt x="133" y="162"/>
                  <a:pt x="133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0" y="157"/>
                  <a:pt x="130" y="157"/>
                  <a:pt x="130" y="157"/>
                </a:cubicBezTo>
                <a:lnTo>
                  <a:pt x="130" y="166"/>
                </a:lnTo>
                <a:close/>
                <a:moveTo>
                  <a:pt x="139" y="68"/>
                </a:moveTo>
                <a:cubicBezTo>
                  <a:pt x="131" y="52"/>
                  <a:pt x="131" y="52"/>
                  <a:pt x="131" y="52"/>
                </a:cubicBezTo>
                <a:cubicBezTo>
                  <a:pt x="131" y="47"/>
                  <a:pt x="131" y="44"/>
                  <a:pt x="131" y="43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1" y="55"/>
                  <a:pt x="131" y="54"/>
                  <a:pt x="131" y="53"/>
                </a:cubicBezTo>
                <a:cubicBezTo>
                  <a:pt x="139" y="69"/>
                  <a:pt x="139" y="69"/>
                  <a:pt x="139" y="69"/>
                </a:cubicBezTo>
                <a:lnTo>
                  <a:pt x="139" y="68"/>
                </a:lnTo>
                <a:close/>
                <a:moveTo>
                  <a:pt x="139" y="91"/>
                </a:moveTo>
                <a:cubicBezTo>
                  <a:pt x="139" y="154"/>
                  <a:pt x="139" y="154"/>
                  <a:pt x="139" y="154"/>
                </a:cubicBezTo>
                <a:cubicBezTo>
                  <a:pt x="136" y="152"/>
                  <a:pt x="133" y="151"/>
                  <a:pt x="130" y="151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06"/>
                  <a:pt x="132" y="99"/>
                  <a:pt x="130" y="92"/>
                </a:cubicBezTo>
                <a:cubicBezTo>
                  <a:pt x="130" y="78"/>
                  <a:pt x="130" y="78"/>
                  <a:pt x="130" y="78"/>
                </a:cubicBezTo>
                <a:lnTo>
                  <a:pt x="139" y="91"/>
                </a:lnTo>
                <a:close/>
                <a:moveTo>
                  <a:pt x="130" y="70"/>
                </a:moveTo>
                <a:cubicBezTo>
                  <a:pt x="130" y="69"/>
                  <a:pt x="130" y="69"/>
                  <a:pt x="130" y="69"/>
                </a:cubicBezTo>
                <a:cubicBezTo>
                  <a:pt x="132" y="70"/>
                  <a:pt x="132" y="70"/>
                  <a:pt x="132" y="70"/>
                </a:cubicBezTo>
                <a:cubicBezTo>
                  <a:pt x="132" y="71"/>
                  <a:pt x="132" y="71"/>
                  <a:pt x="132" y="71"/>
                </a:cubicBezTo>
                <a:lnTo>
                  <a:pt x="130" y="70"/>
                </a:lnTo>
                <a:close/>
                <a:moveTo>
                  <a:pt x="126" y="167"/>
                </a:moveTo>
                <a:cubicBezTo>
                  <a:pt x="128" y="167"/>
                  <a:pt x="129" y="166"/>
                  <a:pt x="130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9" y="163"/>
                  <a:pt x="128" y="163"/>
                  <a:pt x="126" y="163"/>
                </a:cubicBezTo>
                <a:lnTo>
                  <a:pt x="126" y="167"/>
                </a:lnTo>
                <a:close/>
                <a:moveTo>
                  <a:pt x="130" y="42"/>
                </a:moveTo>
                <a:cubicBezTo>
                  <a:pt x="126" y="40"/>
                  <a:pt x="126" y="40"/>
                  <a:pt x="126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66"/>
                  <a:pt x="127" y="67"/>
                  <a:pt x="127" y="67"/>
                </a:cubicBezTo>
                <a:cubicBezTo>
                  <a:pt x="129" y="63"/>
                  <a:pt x="130" y="59"/>
                  <a:pt x="130" y="56"/>
                </a:cubicBezTo>
                <a:lnTo>
                  <a:pt x="130" y="42"/>
                </a:lnTo>
                <a:close/>
                <a:moveTo>
                  <a:pt x="130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70"/>
                  <a:pt x="130" y="73"/>
                  <a:pt x="130" y="77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88"/>
                  <a:pt x="129" y="86"/>
                </a:cubicBezTo>
                <a:cubicBezTo>
                  <a:pt x="129" y="89"/>
                  <a:pt x="128" y="91"/>
                  <a:pt x="128" y="94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0"/>
                  <a:pt x="128" y="150"/>
                  <a:pt x="126" y="150"/>
                </a:cubicBezTo>
                <a:cubicBezTo>
                  <a:pt x="126" y="67"/>
                  <a:pt x="126" y="67"/>
                  <a:pt x="126" y="67"/>
                </a:cubicBezTo>
                <a:lnTo>
                  <a:pt x="130" y="69"/>
                </a:lnTo>
                <a:close/>
                <a:moveTo>
                  <a:pt x="123" y="167"/>
                </a:moveTo>
                <a:cubicBezTo>
                  <a:pt x="123" y="167"/>
                  <a:pt x="123" y="167"/>
                  <a:pt x="123" y="167"/>
                </a:cubicBezTo>
                <a:cubicBezTo>
                  <a:pt x="124" y="167"/>
                  <a:pt x="126" y="167"/>
                  <a:pt x="126" y="167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125" y="163"/>
                  <a:pt x="124" y="162"/>
                  <a:pt x="123" y="161"/>
                </a:cubicBezTo>
                <a:lnTo>
                  <a:pt x="123" y="167"/>
                </a:lnTo>
                <a:close/>
                <a:moveTo>
                  <a:pt x="126" y="40"/>
                </a:moveTo>
                <a:cubicBezTo>
                  <a:pt x="125" y="39"/>
                  <a:pt x="125" y="39"/>
                  <a:pt x="125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3" y="63"/>
                  <a:pt x="123" y="63"/>
                  <a:pt x="123" y="63"/>
                </a:cubicBezTo>
                <a:cubicBezTo>
                  <a:pt x="124" y="64"/>
                  <a:pt x="126" y="65"/>
                  <a:pt x="126" y="66"/>
                </a:cubicBezTo>
                <a:lnTo>
                  <a:pt x="126" y="40"/>
                </a:lnTo>
                <a:close/>
                <a:moveTo>
                  <a:pt x="123" y="33"/>
                </a:move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3" y="29"/>
                  <a:pt x="123" y="31"/>
                </a:cubicBezTo>
                <a:lnTo>
                  <a:pt x="123" y="33"/>
                </a:lnTo>
                <a:close/>
                <a:moveTo>
                  <a:pt x="126" y="67"/>
                </a:moveTo>
                <a:cubicBezTo>
                  <a:pt x="126" y="150"/>
                  <a:pt x="126" y="150"/>
                  <a:pt x="126" y="150"/>
                </a:cubicBezTo>
                <a:cubicBezTo>
                  <a:pt x="126" y="150"/>
                  <a:pt x="125" y="150"/>
                  <a:pt x="124" y="150"/>
                </a:cubicBezTo>
                <a:cubicBezTo>
                  <a:pt x="124" y="153"/>
                  <a:pt x="123" y="155"/>
                  <a:pt x="123" y="156"/>
                </a:cubicBezTo>
                <a:cubicBezTo>
                  <a:pt x="123" y="65"/>
                  <a:pt x="123" y="65"/>
                  <a:pt x="123" y="65"/>
                </a:cubicBezTo>
                <a:lnTo>
                  <a:pt x="126" y="67"/>
                </a:lnTo>
                <a:close/>
                <a:moveTo>
                  <a:pt x="126" y="157"/>
                </a:moveTo>
                <a:cubicBezTo>
                  <a:pt x="126" y="161"/>
                  <a:pt x="126" y="161"/>
                  <a:pt x="126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lnTo>
                  <a:pt x="126" y="157"/>
                </a:lnTo>
                <a:close/>
                <a:moveTo>
                  <a:pt x="119" y="167"/>
                </a:moveTo>
                <a:cubicBezTo>
                  <a:pt x="120" y="167"/>
                  <a:pt x="121" y="167"/>
                  <a:pt x="123" y="16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19" y="157"/>
                  <a:pt x="119" y="157"/>
                  <a:pt x="119" y="157"/>
                </a:cubicBezTo>
                <a:lnTo>
                  <a:pt x="119" y="167"/>
                </a:lnTo>
                <a:close/>
                <a:moveTo>
                  <a:pt x="123" y="36"/>
                </a:moveTo>
                <a:cubicBezTo>
                  <a:pt x="122" y="35"/>
                  <a:pt x="122" y="35"/>
                  <a:pt x="122" y="35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32"/>
                  <a:pt x="122" y="33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6"/>
                  <a:pt x="121" y="36"/>
                  <a:pt x="121" y="37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21" y="61"/>
                  <a:pt x="122" y="62"/>
                  <a:pt x="123" y="63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3" y="37"/>
                  <a:pt x="123" y="37"/>
                </a:cubicBezTo>
                <a:lnTo>
                  <a:pt x="123" y="36"/>
                </a:lnTo>
                <a:close/>
                <a:moveTo>
                  <a:pt x="123" y="65"/>
                </a:moveTo>
                <a:cubicBezTo>
                  <a:pt x="123" y="156"/>
                  <a:pt x="123" y="156"/>
                  <a:pt x="123" y="156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6"/>
                  <a:pt x="121" y="155"/>
                  <a:pt x="119" y="1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20" y="97"/>
                  <a:pt x="120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0" y="63"/>
                  <a:pt x="120" y="62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4"/>
                  <a:pt x="122" y="64"/>
                  <a:pt x="122" y="64"/>
                </a:cubicBezTo>
                <a:lnTo>
                  <a:pt x="123" y="65"/>
                </a:lnTo>
                <a:close/>
                <a:moveTo>
                  <a:pt x="118" y="167"/>
                </a:moveTo>
                <a:cubicBezTo>
                  <a:pt x="119" y="167"/>
                  <a:pt x="119" y="167"/>
                  <a:pt x="119" y="16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7"/>
                </a:lnTo>
                <a:close/>
                <a:moveTo>
                  <a:pt x="119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60"/>
                  <a:pt x="119" y="60"/>
                  <a:pt x="119" y="60"/>
                </a:cubicBezTo>
                <a:lnTo>
                  <a:pt x="119" y="36"/>
                </a:lnTo>
                <a:close/>
                <a:moveTo>
                  <a:pt x="119" y="61"/>
                </a:moveTo>
                <a:cubicBezTo>
                  <a:pt x="119" y="61"/>
                  <a:pt x="119" y="61"/>
                  <a:pt x="119" y="61"/>
                </a:cubicBezTo>
                <a:cubicBezTo>
                  <a:pt x="119" y="61"/>
                  <a:pt x="119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lnTo>
                  <a:pt x="119" y="61"/>
                </a:lnTo>
                <a:close/>
                <a:moveTo>
                  <a:pt x="119" y="63"/>
                </a:moveTo>
                <a:cubicBezTo>
                  <a:pt x="119" y="63"/>
                  <a:pt x="119" y="63"/>
                  <a:pt x="119" y="6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63"/>
                </a:lnTo>
                <a:close/>
                <a:moveTo>
                  <a:pt x="119" y="101"/>
                </a:moveTo>
                <a:cubicBezTo>
                  <a:pt x="119" y="155"/>
                  <a:pt x="119" y="155"/>
                  <a:pt x="119" y="155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lnTo>
                  <a:pt x="119" y="101"/>
                </a:lnTo>
                <a:close/>
                <a:moveTo>
                  <a:pt x="118" y="168"/>
                </a:moveTo>
                <a:cubicBezTo>
                  <a:pt x="118" y="167"/>
                  <a:pt x="118" y="167"/>
                  <a:pt x="118" y="167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8"/>
                </a:lnTo>
                <a:close/>
                <a:moveTo>
                  <a:pt x="118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1"/>
                  <a:pt x="118" y="62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lnTo>
                  <a:pt x="118" y="36"/>
                </a:lnTo>
                <a:close/>
                <a:moveTo>
                  <a:pt x="118" y="63"/>
                </a:move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lnTo>
                  <a:pt x="118" y="63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close/>
                <a:moveTo>
                  <a:pt x="111" y="178"/>
                </a:moveTo>
                <a:cubicBezTo>
                  <a:pt x="112" y="177"/>
                  <a:pt x="112" y="177"/>
                  <a:pt x="113" y="176"/>
                </a:cubicBezTo>
                <a:cubicBezTo>
                  <a:pt x="115" y="175"/>
                  <a:pt x="115" y="170"/>
                  <a:pt x="118" y="168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5" y="156"/>
                  <a:pt x="113" y="156"/>
                  <a:pt x="111" y="155"/>
                </a:cubicBezTo>
                <a:lnTo>
                  <a:pt x="111" y="178"/>
                </a:lnTo>
                <a:close/>
                <a:moveTo>
                  <a:pt x="118" y="36"/>
                </a:moveTo>
                <a:cubicBezTo>
                  <a:pt x="111" y="32"/>
                  <a:pt x="111" y="32"/>
                  <a:pt x="111" y="32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8"/>
                  <a:pt x="112" y="42"/>
                  <a:pt x="111" y="4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3" y="57"/>
                  <a:pt x="114" y="57"/>
                  <a:pt x="116" y="58"/>
                </a:cubicBezTo>
                <a:cubicBezTo>
                  <a:pt x="116" y="59"/>
                  <a:pt x="116" y="60"/>
                  <a:pt x="115" y="6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91"/>
                  <a:pt x="116" y="92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8" y="59"/>
                  <a:pt x="118" y="59"/>
                  <a:pt x="118" y="59"/>
                </a:cubicBezTo>
                <a:lnTo>
                  <a:pt x="118" y="36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7" y="153"/>
                  <a:pt x="115" y="152"/>
                  <a:pt x="114" y="152"/>
                </a:cubicBezTo>
                <a:cubicBezTo>
                  <a:pt x="113" y="153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lnTo>
                  <a:pt x="118" y="101"/>
                </a:lnTo>
                <a:close/>
                <a:moveTo>
                  <a:pt x="109" y="178"/>
                </a:moveTo>
                <a:cubicBezTo>
                  <a:pt x="110" y="178"/>
                  <a:pt x="110" y="178"/>
                  <a:pt x="111" y="178"/>
                </a:cubicBezTo>
                <a:cubicBezTo>
                  <a:pt x="111" y="155"/>
                  <a:pt x="111" y="155"/>
                  <a:pt x="111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11" y="33"/>
                </a:move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lose/>
                <a:moveTo>
                  <a:pt x="111" y="44"/>
                </a:moveTo>
                <a:cubicBezTo>
                  <a:pt x="110" y="45"/>
                  <a:pt x="110" y="46"/>
                  <a:pt x="109" y="47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6"/>
                  <a:pt x="110" y="56"/>
                  <a:pt x="111" y="56"/>
                </a:cubicBezTo>
                <a:lnTo>
                  <a:pt x="111" y="44"/>
                </a:lnTo>
                <a:close/>
                <a:moveTo>
                  <a:pt x="109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09" y="47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7"/>
                </a:lnTo>
                <a:close/>
                <a:moveTo>
                  <a:pt x="109" y="58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lnTo>
                  <a:pt x="109" y="58"/>
                </a:lnTo>
                <a:close/>
                <a:moveTo>
                  <a:pt x="108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8" y="155"/>
                  <a:pt x="108" y="155"/>
                  <a:pt x="108" y="155"/>
                </a:cubicBezTo>
                <a:lnTo>
                  <a:pt x="108" y="178"/>
                </a:lnTo>
                <a:close/>
                <a:moveTo>
                  <a:pt x="109" y="48"/>
                </a:moveTo>
                <a:cubicBezTo>
                  <a:pt x="108" y="49"/>
                  <a:pt x="108" y="49"/>
                  <a:pt x="108" y="49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8"/>
                </a:lnTo>
                <a:close/>
                <a:moveTo>
                  <a:pt x="109" y="58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9" y="89"/>
                  <a:pt x="109" y="89"/>
                  <a:pt x="109" y="89"/>
                </a:cubicBezTo>
                <a:lnTo>
                  <a:pt x="109" y="58"/>
                </a:lnTo>
                <a:close/>
                <a:moveTo>
                  <a:pt x="109" y="89"/>
                </a:moveTo>
                <a:cubicBezTo>
                  <a:pt x="109" y="90"/>
                  <a:pt x="109" y="90"/>
                  <a:pt x="109" y="90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9"/>
                  <a:pt x="109" y="149"/>
                </a:cubicBezTo>
                <a:lnTo>
                  <a:pt x="109" y="89"/>
                </a:lnTo>
                <a:close/>
                <a:moveTo>
                  <a:pt x="106" y="179"/>
                </a:moveTo>
                <a:cubicBezTo>
                  <a:pt x="107" y="179"/>
                  <a:pt x="107" y="179"/>
                  <a:pt x="108" y="178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7" y="148"/>
                  <a:pt x="107" y="148"/>
                  <a:pt x="108" y="148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6" y="155"/>
                  <a:pt x="106" y="155"/>
                  <a:pt x="106" y="155"/>
                </a:cubicBezTo>
                <a:lnTo>
                  <a:pt x="106" y="179"/>
                </a:lnTo>
                <a:close/>
                <a:moveTo>
                  <a:pt x="108" y="49"/>
                </a:moveTo>
                <a:cubicBezTo>
                  <a:pt x="107" y="50"/>
                  <a:pt x="107" y="51"/>
                  <a:pt x="106" y="52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5"/>
                  <a:pt x="108" y="55"/>
                </a:cubicBezTo>
                <a:lnTo>
                  <a:pt x="108" y="49"/>
                </a:lnTo>
                <a:close/>
                <a:moveTo>
                  <a:pt x="108" y="58"/>
                </a:moveTo>
                <a:cubicBezTo>
                  <a:pt x="106" y="57"/>
                  <a:pt x="106" y="57"/>
                  <a:pt x="106" y="57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8" y="89"/>
                </a:cubicBezTo>
                <a:lnTo>
                  <a:pt x="108" y="58"/>
                </a:lnTo>
                <a:close/>
                <a:moveTo>
                  <a:pt x="103" y="7"/>
                </a:moveTo>
                <a:cubicBezTo>
                  <a:pt x="103" y="7"/>
                  <a:pt x="104" y="7"/>
                  <a:pt x="104" y="7"/>
                </a:cubicBezTo>
                <a:cubicBezTo>
                  <a:pt x="104" y="7"/>
                  <a:pt x="104" y="7"/>
                  <a:pt x="103" y="6"/>
                </a:cubicBezTo>
                <a:lnTo>
                  <a:pt x="103" y="7"/>
                </a:lnTo>
                <a:close/>
                <a:moveTo>
                  <a:pt x="103" y="179"/>
                </a:moveTo>
                <a:cubicBezTo>
                  <a:pt x="104" y="179"/>
                  <a:pt x="105" y="179"/>
                  <a:pt x="106" y="179"/>
                </a:cubicBezTo>
                <a:cubicBezTo>
                  <a:pt x="106" y="155"/>
                  <a:pt x="106" y="155"/>
                  <a:pt x="106" y="155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4" y="147"/>
                  <a:pt x="105" y="147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3" y="151"/>
                  <a:pt x="103" y="151"/>
                  <a:pt x="103" y="151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3" y="154"/>
                  <a:pt x="103" y="154"/>
                  <a:pt x="103" y="154"/>
                </a:cubicBezTo>
                <a:lnTo>
                  <a:pt x="103" y="179"/>
                </a:lnTo>
                <a:close/>
                <a:moveTo>
                  <a:pt x="106" y="52"/>
                </a:moveTo>
                <a:cubicBezTo>
                  <a:pt x="104" y="54"/>
                  <a:pt x="103" y="55"/>
                  <a:pt x="103" y="55"/>
                </a:cubicBezTo>
                <a:cubicBezTo>
                  <a:pt x="104" y="55"/>
                  <a:pt x="105" y="55"/>
                  <a:pt x="106" y="55"/>
                </a:cubicBezTo>
                <a:lnTo>
                  <a:pt x="106" y="52"/>
                </a:lnTo>
                <a:close/>
                <a:moveTo>
                  <a:pt x="106" y="57"/>
                </a:moveTo>
                <a:cubicBezTo>
                  <a:pt x="106" y="89"/>
                  <a:pt x="106" y="89"/>
                  <a:pt x="106" y="89"/>
                </a:cubicBezTo>
                <a:cubicBezTo>
                  <a:pt x="105" y="88"/>
                  <a:pt x="104" y="88"/>
                  <a:pt x="103" y="88"/>
                </a:cubicBezTo>
                <a:cubicBezTo>
                  <a:pt x="103" y="55"/>
                  <a:pt x="103" y="55"/>
                  <a:pt x="103" y="55"/>
                </a:cubicBezTo>
                <a:lnTo>
                  <a:pt x="106" y="57"/>
                </a:lnTo>
                <a:close/>
                <a:moveTo>
                  <a:pt x="102" y="6"/>
                </a:moveTo>
                <a:cubicBezTo>
                  <a:pt x="103" y="7"/>
                  <a:pt x="103" y="7"/>
                  <a:pt x="103" y="7"/>
                </a:cubicBezTo>
                <a:cubicBezTo>
                  <a:pt x="103" y="6"/>
                  <a:pt x="103" y="6"/>
                  <a:pt x="103" y="6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3" y="179"/>
                  <a:pt x="103" y="179"/>
                  <a:pt x="103" y="179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3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7"/>
                  <a:pt x="102" y="57"/>
                  <a:pt x="102" y="5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3" y="88"/>
                  <a:pt x="103" y="88"/>
                </a:cubicBezTo>
                <a:lnTo>
                  <a:pt x="103" y="55"/>
                </a:lnTo>
                <a:close/>
                <a:moveTo>
                  <a:pt x="103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3" y="146"/>
                  <a:pt x="103" y="146"/>
                </a:cubicBezTo>
                <a:lnTo>
                  <a:pt x="103" y="95"/>
                </a:lnTo>
                <a:close/>
                <a:moveTo>
                  <a:pt x="103" y="151"/>
                </a:moveTo>
                <a:cubicBezTo>
                  <a:pt x="103" y="152"/>
                  <a:pt x="103" y="152"/>
                  <a:pt x="103" y="152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lnTo>
                  <a:pt x="103" y="151"/>
                </a:lnTo>
                <a:close/>
                <a:moveTo>
                  <a:pt x="102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2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8"/>
                </a:moveTo>
                <a:cubicBezTo>
                  <a:pt x="102" y="58"/>
                  <a:pt x="102" y="58"/>
                  <a:pt x="102" y="59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8"/>
                </a:lnTo>
                <a:close/>
                <a:moveTo>
                  <a:pt x="102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2" y="147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lnTo>
                  <a:pt x="102" y="147"/>
                </a:lnTo>
                <a:close/>
                <a:moveTo>
                  <a:pt x="101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lnTo>
                  <a:pt x="101" y="6"/>
                </a:lnTo>
                <a:close/>
                <a:moveTo>
                  <a:pt x="101" y="180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4"/>
                  <a:pt x="101" y="154"/>
                  <a:pt x="101" y="154"/>
                </a:cubicBezTo>
                <a:lnTo>
                  <a:pt x="101" y="180"/>
                </a:lnTo>
                <a:close/>
                <a:moveTo>
                  <a:pt x="102" y="55"/>
                </a:move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9"/>
                </a:moveTo>
                <a:cubicBezTo>
                  <a:pt x="101" y="60"/>
                  <a:pt x="101" y="62"/>
                  <a:pt x="101" y="63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9"/>
                </a:lnTo>
                <a:close/>
                <a:moveTo>
                  <a:pt x="102" y="95"/>
                </a:moveTo>
                <a:cubicBezTo>
                  <a:pt x="101" y="94"/>
                  <a:pt x="101" y="94"/>
                  <a:pt x="101" y="94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"/>
                  <a:pt x="100" y="5"/>
                  <a:pt x="100" y="5"/>
                </a:cubicBezTo>
                <a:lnTo>
                  <a:pt x="100" y="6"/>
                </a:lnTo>
                <a:close/>
                <a:moveTo>
                  <a:pt x="100" y="180"/>
                </a:moveTo>
                <a:cubicBezTo>
                  <a:pt x="101" y="180"/>
                  <a:pt x="101" y="180"/>
                  <a:pt x="101" y="180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0" y="153"/>
                  <a:pt x="100" y="153"/>
                  <a:pt x="100" y="153"/>
                </a:cubicBezTo>
                <a:lnTo>
                  <a:pt x="100" y="180"/>
                </a:lnTo>
                <a:close/>
                <a:moveTo>
                  <a:pt x="101" y="54"/>
                </a:moveTo>
                <a:cubicBezTo>
                  <a:pt x="100" y="55"/>
                  <a:pt x="100" y="55"/>
                  <a:pt x="100" y="55"/>
                </a:cubicBezTo>
                <a:cubicBezTo>
                  <a:pt x="101" y="55"/>
                  <a:pt x="101" y="55"/>
                  <a:pt x="101" y="55"/>
                </a:cubicBezTo>
                <a:lnTo>
                  <a:pt x="101" y="54"/>
                </a:lnTo>
                <a:close/>
                <a:moveTo>
                  <a:pt x="101" y="63"/>
                </a:moveTo>
                <a:cubicBezTo>
                  <a:pt x="101" y="64"/>
                  <a:pt x="100" y="65"/>
                  <a:pt x="100" y="6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1" y="88"/>
                  <a:pt x="101" y="88"/>
                  <a:pt x="101" y="88"/>
                </a:cubicBezTo>
                <a:lnTo>
                  <a:pt x="101" y="63"/>
                </a:lnTo>
                <a:close/>
                <a:moveTo>
                  <a:pt x="101" y="94"/>
                </a:moveTo>
                <a:cubicBezTo>
                  <a:pt x="100" y="94"/>
                  <a:pt x="100" y="94"/>
                  <a:pt x="100" y="9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1" y="146"/>
                  <a:pt x="101" y="146"/>
                  <a:pt x="101" y="146"/>
                </a:cubicBezTo>
                <a:lnTo>
                  <a:pt x="101" y="94"/>
                </a:lnTo>
                <a:close/>
                <a:moveTo>
                  <a:pt x="99" y="6"/>
                </a:moveTo>
                <a:cubicBezTo>
                  <a:pt x="99" y="6"/>
                  <a:pt x="99" y="6"/>
                  <a:pt x="100" y="6"/>
                </a:cubicBezTo>
                <a:cubicBezTo>
                  <a:pt x="100" y="5"/>
                  <a:pt x="100" y="5"/>
                  <a:pt x="100" y="5"/>
                </a:cubicBezTo>
                <a:cubicBezTo>
                  <a:pt x="99" y="5"/>
                  <a:pt x="99" y="5"/>
                  <a:pt x="99" y="5"/>
                </a:cubicBezTo>
                <a:lnTo>
                  <a:pt x="99" y="6"/>
                </a:lnTo>
                <a:close/>
                <a:moveTo>
                  <a:pt x="99" y="180"/>
                </a:moveTo>
                <a:cubicBezTo>
                  <a:pt x="99" y="180"/>
                  <a:pt x="100" y="180"/>
                  <a:pt x="100" y="180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3"/>
                  <a:pt x="99" y="153"/>
                  <a:pt x="99" y="153"/>
                </a:cubicBezTo>
                <a:lnTo>
                  <a:pt x="99" y="180"/>
                </a:lnTo>
                <a:close/>
                <a:moveTo>
                  <a:pt x="100" y="66"/>
                </a:moveTo>
                <a:cubicBezTo>
                  <a:pt x="100" y="67"/>
                  <a:pt x="99" y="68"/>
                  <a:pt x="99" y="69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8"/>
                  <a:pt x="100" y="88"/>
                  <a:pt x="100" y="88"/>
                </a:cubicBezTo>
                <a:lnTo>
                  <a:pt x="100" y="66"/>
                </a:lnTo>
                <a:close/>
                <a:moveTo>
                  <a:pt x="100" y="94"/>
                </a:moveTo>
                <a:cubicBezTo>
                  <a:pt x="99" y="93"/>
                  <a:pt x="99" y="93"/>
                  <a:pt x="99" y="9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100" y="145"/>
                  <a:pt x="100" y="145"/>
                </a:cubicBezTo>
                <a:lnTo>
                  <a:pt x="100" y="94"/>
                </a:lnTo>
                <a:close/>
                <a:moveTo>
                  <a:pt x="94" y="46"/>
                </a:moveTo>
                <a:cubicBezTo>
                  <a:pt x="95" y="46"/>
                  <a:pt x="95" y="46"/>
                  <a:pt x="95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4"/>
                  <a:pt x="94" y="43"/>
                  <a:pt x="92" y="4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3"/>
                  <a:pt x="94" y="44"/>
                  <a:pt x="94" y="45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64"/>
                  <a:pt x="92" y="64"/>
                  <a:pt x="92" y="64"/>
                </a:cubicBezTo>
                <a:cubicBezTo>
                  <a:pt x="95" y="53"/>
                  <a:pt x="95" y="47"/>
                  <a:pt x="94" y="46"/>
                </a:cubicBezTo>
                <a:close/>
                <a:moveTo>
                  <a:pt x="92" y="39"/>
                </a:moveTo>
                <a:cubicBezTo>
                  <a:pt x="95" y="28"/>
                  <a:pt x="94" y="21"/>
                  <a:pt x="94" y="20"/>
                </a:cubicBezTo>
                <a:cubicBezTo>
                  <a:pt x="96" y="21"/>
                  <a:pt x="96" y="21"/>
                  <a:pt x="96" y="21"/>
                </a:cubicBezTo>
                <a:cubicBezTo>
                  <a:pt x="97" y="20"/>
                  <a:pt x="97" y="20"/>
                  <a:pt x="97" y="20"/>
                </a:cubicBezTo>
                <a:cubicBezTo>
                  <a:pt x="92" y="18"/>
                  <a:pt x="92" y="18"/>
                  <a:pt x="92" y="18"/>
                </a:cubicBezTo>
                <a:lnTo>
                  <a:pt x="92" y="39"/>
                </a:lnTo>
                <a:close/>
                <a:moveTo>
                  <a:pt x="92" y="5"/>
                </a:moveTo>
                <a:cubicBezTo>
                  <a:pt x="94" y="5"/>
                  <a:pt x="95" y="5"/>
                  <a:pt x="97" y="6"/>
                </a:cubicBezTo>
                <a:cubicBezTo>
                  <a:pt x="97" y="6"/>
                  <a:pt x="98" y="6"/>
                  <a:pt x="99" y="6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5"/>
                  <a:pt x="97" y="5"/>
                  <a:pt x="96" y="5"/>
                </a:cubicBezTo>
                <a:cubicBezTo>
                  <a:pt x="95" y="4"/>
                  <a:pt x="94" y="4"/>
                  <a:pt x="92" y="3"/>
                </a:cubicBezTo>
                <a:lnTo>
                  <a:pt x="92" y="5"/>
                </a:lnTo>
                <a:close/>
                <a:moveTo>
                  <a:pt x="92" y="179"/>
                </a:moveTo>
                <a:cubicBezTo>
                  <a:pt x="95" y="179"/>
                  <a:pt x="97" y="179"/>
                  <a:pt x="99" y="180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93"/>
                  <a:pt x="99" y="93"/>
                  <a:pt x="99" y="93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4" y="143"/>
                  <a:pt x="95" y="144"/>
                  <a:pt x="96" y="144"/>
                </a:cubicBezTo>
                <a:cubicBezTo>
                  <a:pt x="95" y="148"/>
                  <a:pt x="95" y="151"/>
                  <a:pt x="94" y="152"/>
                </a:cubicBezTo>
                <a:cubicBezTo>
                  <a:pt x="92" y="152"/>
                  <a:pt x="92" y="152"/>
                  <a:pt x="92" y="152"/>
                </a:cubicBezTo>
                <a:lnTo>
                  <a:pt x="92" y="179"/>
                </a:lnTo>
                <a:close/>
                <a:moveTo>
                  <a:pt x="99" y="69"/>
                </a:moveTo>
                <a:cubicBezTo>
                  <a:pt x="97" y="74"/>
                  <a:pt x="95" y="78"/>
                  <a:pt x="92" y="81"/>
                </a:cubicBezTo>
                <a:cubicBezTo>
                  <a:pt x="92" y="88"/>
                  <a:pt x="92" y="88"/>
                  <a:pt x="92" y="88"/>
                </a:cubicBezTo>
                <a:cubicBezTo>
                  <a:pt x="95" y="88"/>
                  <a:pt x="97" y="88"/>
                  <a:pt x="99" y="88"/>
                </a:cubicBezTo>
                <a:lnTo>
                  <a:pt x="99" y="69"/>
                </a:lnTo>
                <a:close/>
                <a:moveTo>
                  <a:pt x="92" y="41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18"/>
                  <a:pt x="92" y="18"/>
                  <a:pt x="92" y="18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40"/>
                  <a:pt x="91" y="40"/>
                  <a:pt x="91" y="40"/>
                </a:cubicBezTo>
                <a:cubicBezTo>
                  <a:pt x="92" y="41"/>
                  <a:pt x="92" y="41"/>
                  <a:pt x="92" y="42"/>
                </a:cubicBezTo>
                <a:lnTo>
                  <a:pt x="92" y="41"/>
                </a:lnTo>
                <a:close/>
                <a:moveTo>
                  <a:pt x="90" y="6"/>
                </a:moveTo>
                <a:cubicBezTo>
                  <a:pt x="90" y="6"/>
                  <a:pt x="91" y="6"/>
                  <a:pt x="92" y="5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1" y="3"/>
                  <a:pt x="90" y="4"/>
                </a:cubicBezTo>
                <a:lnTo>
                  <a:pt x="90" y="6"/>
                </a:lnTo>
                <a:close/>
                <a:moveTo>
                  <a:pt x="90" y="2"/>
                </a:move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90" y="0"/>
                  <a:pt x="90" y="1"/>
                </a:cubicBezTo>
                <a:lnTo>
                  <a:pt x="90" y="2"/>
                </a:lnTo>
                <a:close/>
                <a:moveTo>
                  <a:pt x="90" y="179"/>
                </a:moveTo>
                <a:cubicBezTo>
                  <a:pt x="91" y="179"/>
                  <a:pt x="92" y="179"/>
                  <a:pt x="92" y="179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0" y="151"/>
                  <a:pt x="90" y="151"/>
                  <a:pt x="90" y="151"/>
                </a:cubicBezTo>
                <a:lnTo>
                  <a:pt x="90" y="179"/>
                </a:lnTo>
                <a:close/>
                <a:moveTo>
                  <a:pt x="92" y="81"/>
                </a:moveTo>
                <a:cubicBezTo>
                  <a:pt x="92" y="82"/>
                  <a:pt x="91" y="83"/>
                  <a:pt x="90" y="84"/>
                </a:cubicBezTo>
                <a:cubicBezTo>
                  <a:pt x="90" y="88"/>
                  <a:pt x="90" y="88"/>
                  <a:pt x="90" y="88"/>
                </a:cubicBezTo>
                <a:cubicBezTo>
                  <a:pt x="91" y="88"/>
                  <a:pt x="92" y="88"/>
                  <a:pt x="92" y="88"/>
                </a:cubicBezTo>
                <a:lnTo>
                  <a:pt x="92" y="81"/>
                </a:lnTo>
                <a:close/>
                <a:moveTo>
                  <a:pt x="92" y="91"/>
                </a:moveTo>
                <a:cubicBezTo>
                  <a:pt x="90" y="90"/>
                  <a:pt x="90" y="90"/>
                  <a:pt x="90" y="9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2"/>
                  <a:pt x="91" y="142"/>
                  <a:pt x="91" y="143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3"/>
                  <a:pt x="92" y="143"/>
                </a:cubicBezTo>
                <a:lnTo>
                  <a:pt x="92" y="91"/>
                </a:lnTo>
                <a:close/>
                <a:moveTo>
                  <a:pt x="90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  <a:moveTo>
                  <a:pt x="90" y="75"/>
                </a:moveTo>
                <a:cubicBezTo>
                  <a:pt x="91" y="71"/>
                  <a:pt x="92" y="67"/>
                  <a:pt x="92" y="64"/>
                </a:cubicBezTo>
                <a:cubicBezTo>
                  <a:pt x="92" y="44"/>
                  <a:pt x="92" y="44"/>
                  <a:pt x="92" y="44"/>
                </a:cubicBezTo>
                <a:cubicBezTo>
                  <a:pt x="90" y="43"/>
                  <a:pt x="90" y="43"/>
                  <a:pt x="90" y="43"/>
                </a:cubicBezTo>
                <a:lnTo>
                  <a:pt x="90" y="75"/>
                </a:lnTo>
                <a:close/>
                <a:moveTo>
                  <a:pt x="90" y="17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39"/>
                  <a:pt x="88" y="39"/>
                  <a:pt x="88" y="39"/>
                </a:cubicBezTo>
                <a:cubicBezTo>
                  <a:pt x="89" y="39"/>
                  <a:pt x="89" y="39"/>
                  <a:pt x="90" y="39"/>
                </a:cubicBezTo>
                <a:lnTo>
                  <a:pt x="90" y="17"/>
                </a:lnTo>
                <a:close/>
                <a:moveTo>
                  <a:pt x="88" y="9"/>
                </a:moveTo>
                <a:cubicBezTo>
                  <a:pt x="89" y="6"/>
                  <a:pt x="89" y="6"/>
                  <a:pt x="89" y="6"/>
                </a:cubicBezTo>
                <a:cubicBezTo>
                  <a:pt x="89" y="6"/>
                  <a:pt x="89" y="6"/>
                  <a:pt x="90" y="6"/>
                </a:cubicBezTo>
                <a:cubicBezTo>
                  <a:pt x="90" y="4"/>
                  <a:pt x="90" y="4"/>
                  <a:pt x="90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2"/>
                  <a:pt x="89" y="3"/>
                  <a:pt x="88" y="6"/>
                </a:cubicBezTo>
                <a:lnTo>
                  <a:pt x="88" y="9"/>
                </a:lnTo>
                <a:close/>
                <a:moveTo>
                  <a:pt x="88" y="178"/>
                </a:moveTo>
                <a:cubicBezTo>
                  <a:pt x="89" y="178"/>
                  <a:pt x="89" y="178"/>
                  <a:pt x="90" y="179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8" y="151"/>
                  <a:pt x="88" y="151"/>
                  <a:pt x="88" y="151"/>
                </a:cubicBezTo>
                <a:lnTo>
                  <a:pt x="88" y="178"/>
                </a:lnTo>
                <a:close/>
                <a:moveTo>
                  <a:pt x="90" y="84"/>
                </a:moveTo>
                <a:cubicBezTo>
                  <a:pt x="89" y="85"/>
                  <a:pt x="89" y="86"/>
                  <a:pt x="88" y="86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90" y="88"/>
                </a:cubicBezTo>
                <a:lnTo>
                  <a:pt x="90" y="84"/>
                </a:lnTo>
                <a:close/>
                <a:moveTo>
                  <a:pt x="90" y="90"/>
                </a:moveTo>
                <a:cubicBezTo>
                  <a:pt x="88" y="90"/>
                  <a:pt x="88" y="90"/>
                  <a:pt x="88" y="90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9" y="142"/>
                  <a:pt x="89" y="142"/>
                  <a:pt x="89" y="142"/>
                </a:cubicBezTo>
                <a:cubicBezTo>
                  <a:pt x="90" y="142"/>
                  <a:pt x="90" y="142"/>
                  <a:pt x="90" y="142"/>
                </a:cubicBezTo>
                <a:lnTo>
                  <a:pt x="90" y="90"/>
                </a:lnTo>
                <a:close/>
                <a:moveTo>
                  <a:pt x="88" y="84"/>
                </a:moveTo>
                <a:cubicBezTo>
                  <a:pt x="88" y="83"/>
                  <a:pt x="88" y="83"/>
                  <a:pt x="88" y="83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5"/>
                  <a:pt x="90" y="85"/>
                  <a:pt x="90" y="85"/>
                </a:cubicBezTo>
                <a:lnTo>
                  <a:pt x="88" y="84"/>
                </a:lnTo>
                <a:close/>
                <a:moveTo>
                  <a:pt x="88" y="81"/>
                </a:moveTo>
                <a:cubicBezTo>
                  <a:pt x="89" y="79"/>
                  <a:pt x="89" y="77"/>
                  <a:pt x="90" y="75"/>
                </a:cubicBezTo>
                <a:cubicBezTo>
                  <a:pt x="90" y="43"/>
                  <a:pt x="90" y="43"/>
                  <a:pt x="90" y="43"/>
                </a:cubicBezTo>
                <a:cubicBezTo>
                  <a:pt x="88" y="42"/>
                  <a:pt x="88" y="42"/>
                  <a:pt x="88" y="42"/>
                </a:cubicBezTo>
                <a:lnTo>
                  <a:pt x="88" y="81"/>
                </a:lnTo>
                <a:close/>
                <a:moveTo>
                  <a:pt x="88" y="16"/>
                </a:moveTo>
                <a:cubicBezTo>
                  <a:pt x="87" y="15"/>
                  <a:pt x="87" y="15"/>
                  <a:pt x="87" y="15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9"/>
                  <a:pt x="87" y="11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8"/>
                  <a:pt x="87" y="38"/>
                  <a:pt x="88" y="39"/>
                </a:cubicBezTo>
                <a:lnTo>
                  <a:pt x="88" y="16"/>
                </a:lnTo>
                <a:close/>
                <a:moveTo>
                  <a:pt x="86" y="178"/>
                </a:moveTo>
                <a:cubicBezTo>
                  <a:pt x="87" y="178"/>
                  <a:pt x="87" y="178"/>
                  <a:pt x="88" y="178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6" y="150"/>
                  <a:pt x="86" y="150"/>
                  <a:pt x="86" y="150"/>
                </a:cubicBezTo>
                <a:lnTo>
                  <a:pt x="86" y="178"/>
                </a:lnTo>
                <a:close/>
                <a:moveTo>
                  <a:pt x="88" y="86"/>
                </a:moveTo>
                <a:cubicBezTo>
                  <a:pt x="87" y="88"/>
                  <a:pt x="86" y="88"/>
                  <a:pt x="86" y="88"/>
                </a:cubicBezTo>
                <a:cubicBezTo>
                  <a:pt x="87" y="88"/>
                  <a:pt x="88" y="88"/>
                  <a:pt x="88" y="88"/>
                </a:cubicBezTo>
                <a:lnTo>
                  <a:pt x="88" y="86"/>
                </a:lnTo>
                <a:close/>
                <a:moveTo>
                  <a:pt x="88" y="90"/>
                </a:moveTo>
                <a:cubicBezTo>
                  <a:pt x="86" y="89"/>
                  <a:pt x="86" y="89"/>
                  <a:pt x="86" y="89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7" y="142"/>
                  <a:pt x="88" y="142"/>
                </a:cubicBezTo>
                <a:lnTo>
                  <a:pt x="88" y="90"/>
                </a:lnTo>
                <a:close/>
                <a:moveTo>
                  <a:pt x="86" y="83"/>
                </a:moveTo>
                <a:cubicBezTo>
                  <a:pt x="88" y="84"/>
                  <a:pt x="88" y="84"/>
                  <a:pt x="88" y="84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8" y="42"/>
                  <a:pt x="88" y="42"/>
                  <a:pt x="88" y="42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8" y="83"/>
                  <a:pt x="88" y="83"/>
                </a:cubicBezTo>
                <a:cubicBezTo>
                  <a:pt x="86" y="82"/>
                  <a:pt x="86" y="82"/>
                  <a:pt x="86" y="82"/>
                </a:cubicBezTo>
                <a:lnTo>
                  <a:pt x="86" y="83"/>
                </a:lnTo>
                <a:close/>
                <a:moveTo>
                  <a:pt x="88" y="142"/>
                </a:moveTo>
                <a:cubicBezTo>
                  <a:pt x="88" y="143"/>
                  <a:pt x="88" y="143"/>
                  <a:pt x="88" y="143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7" y="145"/>
                  <a:pt x="87" y="145"/>
                  <a:pt x="87" y="145"/>
                </a:cubicBezTo>
                <a:lnTo>
                  <a:pt x="88" y="142"/>
                </a:lnTo>
                <a:close/>
                <a:moveTo>
                  <a:pt x="86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7"/>
                  <a:pt x="86" y="37"/>
                  <a:pt x="86" y="37"/>
                </a:cubicBezTo>
                <a:lnTo>
                  <a:pt x="86" y="14"/>
                </a:lnTo>
                <a:close/>
                <a:moveTo>
                  <a:pt x="85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lnTo>
                  <a:pt x="85" y="178"/>
                </a:lnTo>
                <a:close/>
                <a:moveTo>
                  <a:pt x="86" y="89"/>
                </a:moveTo>
                <a:cubicBezTo>
                  <a:pt x="85" y="88"/>
                  <a:pt x="85" y="88"/>
                  <a:pt x="85" y="88"/>
                </a:cubicBezTo>
                <a:cubicBezTo>
                  <a:pt x="85" y="89"/>
                  <a:pt x="85" y="89"/>
                  <a:pt x="85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2"/>
                  <a:pt x="85" y="93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6" y="142"/>
                  <a:pt x="86" y="142"/>
                  <a:pt x="86" y="142"/>
                </a:cubicBezTo>
                <a:lnTo>
                  <a:pt x="86" y="89"/>
                </a:lnTo>
                <a:close/>
                <a:moveTo>
                  <a:pt x="85" y="83"/>
                </a:moveTo>
                <a:cubicBezTo>
                  <a:pt x="86" y="83"/>
                  <a:pt x="86" y="83"/>
                  <a:pt x="86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lnTo>
                  <a:pt x="85" y="83"/>
                </a:lnTo>
                <a:close/>
                <a:moveTo>
                  <a:pt x="86" y="40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40"/>
                  <a:pt x="85" y="40"/>
                  <a:pt x="85" y="40"/>
                </a:cubicBezTo>
                <a:lnTo>
                  <a:pt x="86" y="40"/>
                </a:lnTo>
                <a:close/>
                <a:moveTo>
                  <a:pt x="86" y="145"/>
                </a:moveTo>
                <a:cubicBezTo>
                  <a:pt x="86" y="145"/>
                  <a:pt x="86" y="145"/>
                  <a:pt x="86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4"/>
                  <a:pt x="85" y="144"/>
                  <a:pt x="85" y="144"/>
                </a:cubicBezTo>
                <a:lnTo>
                  <a:pt x="86" y="145"/>
                </a:lnTo>
                <a:close/>
                <a:moveTo>
                  <a:pt x="86" y="147"/>
                </a:moveTo>
                <a:cubicBezTo>
                  <a:pt x="86" y="148"/>
                  <a:pt x="86" y="148"/>
                  <a:pt x="86" y="148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lnTo>
                  <a:pt x="86" y="147"/>
                </a:lnTo>
                <a:close/>
                <a:moveTo>
                  <a:pt x="85" y="14"/>
                </a:moveTo>
                <a:cubicBezTo>
                  <a:pt x="84" y="13"/>
                  <a:pt x="84" y="13"/>
                  <a:pt x="84" y="13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7"/>
                  <a:pt x="85" y="37"/>
                </a:cubicBezTo>
                <a:lnTo>
                  <a:pt x="85" y="14"/>
                </a:lnTo>
                <a:close/>
                <a:moveTo>
                  <a:pt x="84" y="177"/>
                </a:moveTo>
                <a:cubicBezTo>
                  <a:pt x="85" y="178"/>
                  <a:pt x="85" y="178"/>
                  <a:pt x="85" y="17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77"/>
                </a:lnTo>
                <a:close/>
                <a:moveTo>
                  <a:pt x="85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89"/>
                  <a:pt x="85" y="89"/>
                  <a:pt x="85" y="89"/>
                </a:cubicBezTo>
                <a:lnTo>
                  <a:pt x="85" y="88"/>
                </a:lnTo>
                <a:close/>
                <a:moveTo>
                  <a:pt x="85" y="93"/>
                </a:moveTo>
                <a:cubicBezTo>
                  <a:pt x="85" y="95"/>
                  <a:pt x="84" y="96"/>
                  <a:pt x="84" y="98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85" y="141"/>
                  <a:pt x="85" y="141"/>
                  <a:pt x="85" y="141"/>
                </a:cubicBezTo>
                <a:lnTo>
                  <a:pt x="85" y="93"/>
                </a:lnTo>
                <a:close/>
                <a:moveTo>
                  <a:pt x="84" y="82"/>
                </a:move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2"/>
                  <a:pt x="84" y="82"/>
                  <a:pt x="84" y="82"/>
                </a:cubicBezTo>
                <a:close/>
                <a:moveTo>
                  <a:pt x="85" y="40"/>
                </a:moveTo>
                <a:cubicBezTo>
                  <a:pt x="85" y="81"/>
                  <a:pt x="85" y="81"/>
                  <a:pt x="85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39"/>
                  <a:pt x="84" y="39"/>
                  <a:pt x="84" y="39"/>
                </a:cubicBezTo>
                <a:lnTo>
                  <a:pt x="85" y="40"/>
                </a:lnTo>
                <a:close/>
                <a:moveTo>
                  <a:pt x="85" y="142"/>
                </a:moveTo>
                <a:cubicBezTo>
                  <a:pt x="85" y="143"/>
                  <a:pt x="85" y="143"/>
                  <a:pt x="85" y="143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84" y="144"/>
                  <a:pt x="84" y="144"/>
                  <a:pt x="84" y="144"/>
                </a:cubicBezTo>
                <a:lnTo>
                  <a:pt x="85" y="142"/>
                </a:lnTo>
                <a:close/>
                <a:moveTo>
                  <a:pt x="85" y="147"/>
                </a:moveTo>
                <a:cubicBezTo>
                  <a:pt x="85" y="147"/>
                  <a:pt x="85" y="147"/>
                  <a:pt x="85" y="147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lnTo>
                  <a:pt x="85" y="147"/>
                </a:lnTo>
                <a:close/>
                <a:moveTo>
                  <a:pt x="84" y="13"/>
                </a:moveTo>
                <a:cubicBezTo>
                  <a:pt x="83" y="13"/>
                  <a:pt x="83" y="13"/>
                  <a:pt x="83" y="13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4" y="36"/>
                  <a:pt x="84" y="36"/>
                </a:cubicBezTo>
                <a:lnTo>
                  <a:pt x="84" y="13"/>
                </a:lnTo>
                <a:close/>
                <a:moveTo>
                  <a:pt x="83" y="177"/>
                </a:moveTo>
                <a:cubicBezTo>
                  <a:pt x="83" y="177"/>
                  <a:pt x="84" y="177"/>
                  <a:pt x="84" y="17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lnTo>
                  <a:pt x="83" y="177"/>
                </a:lnTo>
                <a:close/>
                <a:moveTo>
                  <a:pt x="84" y="88"/>
                </a:moveTo>
                <a:cubicBezTo>
                  <a:pt x="84" y="89"/>
                  <a:pt x="84" y="89"/>
                  <a:pt x="84" y="89"/>
                </a:cubicBezTo>
                <a:cubicBezTo>
                  <a:pt x="84" y="89"/>
                  <a:pt x="84" y="89"/>
                  <a:pt x="84" y="89"/>
                </a:cubicBezTo>
                <a:lnTo>
                  <a:pt x="84" y="88"/>
                </a:lnTo>
                <a:close/>
                <a:moveTo>
                  <a:pt x="84" y="98"/>
                </a:moveTo>
                <a:cubicBezTo>
                  <a:pt x="84" y="99"/>
                  <a:pt x="83" y="100"/>
                  <a:pt x="83" y="10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4" y="141"/>
                  <a:pt x="84" y="141"/>
                  <a:pt x="84" y="141"/>
                </a:cubicBezTo>
                <a:lnTo>
                  <a:pt x="84" y="98"/>
                </a:lnTo>
                <a:close/>
                <a:moveTo>
                  <a:pt x="83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1"/>
                  <a:pt x="83" y="81"/>
                </a:cubicBezTo>
                <a:lnTo>
                  <a:pt x="83" y="82"/>
                </a:lnTo>
                <a:close/>
                <a:moveTo>
                  <a:pt x="84" y="39"/>
                </a:moveTo>
                <a:cubicBezTo>
                  <a:pt x="84" y="81"/>
                  <a:pt x="84" y="81"/>
                  <a:pt x="84" y="81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lnTo>
                  <a:pt x="84" y="39"/>
                </a:lnTo>
                <a:close/>
                <a:moveTo>
                  <a:pt x="84" y="143"/>
                </a:moveTo>
                <a:cubicBezTo>
                  <a:pt x="84" y="144"/>
                  <a:pt x="84" y="144"/>
                  <a:pt x="84" y="144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lnTo>
                  <a:pt x="84" y="143"/>
                </a:lnTo>
                <a:close/>
                <a:moveTo>
                  <a:pt x="84" y="144"/>
                </a:move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5"/>
                  <a:pt x="83" y="145"/>
                  <a:pt x="83" y="145"/>
                </a:cubicBezTo>
                <a:lnTo>
                  <a:pt x="84" y="144"/>
                </a:lnTo>
                <a:close/>
                <a:moveTo>
                  <a:pt x="83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2" y="80"/>
                  <a:pt x="82" y="80"/>
                  <a:pt x="82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lnTo>
                  <a:pt x="83" y="13"/>
                </a:lnTo>
                <a:close/>
                <a:moveTo>
                  <a:pt x="82" y="177"/>
                </a:moveTo>
                <a:cubicBezTo>
                  <a:pt x="83" y="177"/>
                  <a:pt x="83" y="177"/>
                  <a:pt x="83" y="177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lnTo>
                  <a:pt x="82" y="177"/>
                </a:lnTo>
                <a:close/>
                <a:moveTo>
                  <a:pt x="83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4"/>
                  <a:pt x="82" y="105"/>
                  <a:pt x="82" y="106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3" y="141"/>
                  <a:pt x="83" y="141"/>
                  <a:pt x="83" y="141"/>
                </a:cubicBezTo>
                <a:lnTo>
                  <a:pt x="83" y="102"/>
                </a:lnTo>
                <a:close/>
                <a:moveTo>
                  <a:pt x="82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1"/>
                  <a:pt x="82" y="81"/>
                  <a:pt x="82" y="81"/>
                </a:cubicBezTo>
                <a:lnTo>
                  <a:pt x="82" y="82"/>
                </a:lnTo>
                <a:close/>
                <a:moveTo>
                  <a:pt x="83" y="145"/>
                </a:moveTo>
                <a:cubicBezTo>
                  <a:pt x="83" y="146"/>
                  <a:pt x="83" y="146"/>
                  <a:pt x="83" y="146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4"/>
                  <a:pt x="82" y="144"/>
                  <a:pt x="82" y="144"/>
                </a:cubicBezTo>
                <a:lnTo>
                  <a:pt x="83" y="145"/>
                </a:lnTo>
                <a:close/>
                <a:moveTo>
                  <a:pt x="82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2" y="80"/>
                  <a:pt x="82" y="80"/>
                </a:cubicBezTo>
                <a:lnTo>
                  <a:pt x="82" y="12"/>
                </a:lnTo>
                <a:close/>
                <a:moveTo>
                  <a:pt x="81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1" y="149"/>
                  <a:pt x="81" y="149"/>
                  <a:pt x="81" y="149"/>
                </a:cubicBezTo>
                <a:lnTo>
                  <a:pt x="81" y="177"/>
                </a:lnTo>
                <a:close/>
                <a:moveTo>
                  <a:pt x="82" y="99"/>
                </a:move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2" y="100"/>
                  <a:pt x="82" y="100"/>
                  <a:pt x="82" y="100"/>
                </a:cubicBezTo>
                <a:lnTo>
                  <a:pt x="82" y="99"/>
                </a:lnTo>
                <a:close/>
                <a:moveTo>
                  <a:pt x="81" y="81"/>
                </a:move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lose/>
                <a:moveTo>
                  <a:pt x="82" y="106"/>
                </a:move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7"/>
                  <a:pt x="81" y="106"/>
                  <a:pt x="82" y="106"/>
                </a:cubicBezTo>
                <a:close/>
                <a:moveTo>
                  <a:pt x="82" y="142"/>
                </a:moveTo>
                <a:cubicBezTo>
                  <a:pt x="82" y="143"/>
                  <a:pt x="82" y="143"/>
                  <a:pt x="82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3"/>
                  <a:pt x="81" y="143"/>
                  <a:pt x="81" y="143"/>
                </a:cubicBezTo>
                <a:lnTo>
                  <a:pt x="82" y="142"/>
                </a:lnTo>
                <a:close/>
                <a:moveTo>
                  <a:pt x="82" y="148"/>
                </a:moveTo>
                <a:cubicBezTo>
                  <a:pt x="82" y="149"/>
                  <a:pt x="82" y="149"/>
                  <a:pt x="82" y="149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1" y="147"/>
                  <a:pt x="81" y="147"/>
                  <a:pt x="81" y="147"/>
                </a:cubicBezTo>
                <a:lnTo>
                  <a:pt x="82" y="148"/>
                </a:lnTo>
                <a:close/>
                <a:moveTo>
                  <a:pt x="81" y="12"/>
                </a:moveTo>
                <a:cubicBezTo>
                  <a:pt x="79" y="11"/>
                  <a:pt x="79" y="11"/>
                  <a:pt x="79" y="11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0" y="35"/>
                  <a:pt x="81" y="35"/>
                </a:cubicBezTo>
                <a:lnTo>
                  <a:pt x="81" y="12"/>
                </a:lnTo>
                <a:close/>
                <a:moveTo>
                  <a:pt x="79" y="176"/>
                </a:moveTo>
                <a:cubicBezTo>
                  <a:pt x="80" y="176"/>
                  <a:pt x="80" y="176"/>
                  <a:pt x="81" y="177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79" y="149"/>
                  <a:pt x="79" y="149"/>
                  <a:pt x="79" y="149"/>
                </a:cubicBezTo>
                <a:lnTo>
                  <a:pt x="79" y="176"/>
                </a:lnTo>
                <a:close/>
                <a:moveTo>
                  <a:pt x="81" y="97"/>
                </a:moveTo>
                <a:cubicBezTo>
                  <a:pt x="79" y="92"/>
                  <a:pt x="79" y="92"/>
                  <a:pt x="79" y="92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8"/>
                  <a:pt x="81" y="98"/>
                  <a:pt x="81" y="98"/>
                </a:cubicBezTo>
                <a:lnTo>
                  <a:pt x="81" y="97"/>
                </a:lnTo>
                <a:close/>
                <a:moveTo>
                  <a:pt x="79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9" y="80"/>
                  <a:pt x="79" y="80"/>
                  <a:pt x="79" y="80"/>
                </a:cubicBezTo>
                <a:lnTo>
                  <a:pt x="79" y="81"/>
                </a:lnTo>
                <a:close/>
                <a:moveTo>
                  <a:pt x="81" y="37"/>
                </a:moveTo>
                <a:cubicBezTo>
                  <a:pt x="81" y="79"/>
                  <a:pt x="81" y="79"/>
                  <a:pt x="81" y="79"/>
                </a:cubicBezTo>
                <a:cubicBezTo>
                  <a:pt x="80" y="79"/>
                  <a:pt x="80" y="79"/>
                  <a:pt x="79" y="78"/>
                </a:cubicBezTo>
                <a:cubicBezTo>
                  <a:pt x="79" y="37"/>
                  <a:pt x="79" y="37"/>
                  <a:pt x="79" y="37"/>
                </a:cubicBezTo>
                <a:cubicBezTo>
                  <a:pt x="81" y="38"/>
                  <a:pt x="81" y="38"/>
                  <a:pt x="81" y="38"/>
                </a:cubicBezTo>
                <a:lnTo>
                  <a:pt x="81" y="37"/>
                </a:lnTo>
                <a:close/>
                <a:moveTo>
                  <a:pt x="81" y="108"/>
                </a:moveTo>
                <a:cubicBezTo>
                  <a:pt x="81" y="141"/>
                  <a:pt x="81" y="141"/>
                  <a:pt x="81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1"/>
                  <a:pt x="80" y="109"/>
                  <a:pt x="81" y="108"/>
                </a:cubicBezTo>
                <a:close/>
                <a:moveTo>
                  <a:pt x="81" y="143"/>
                </a:moveTo>
                <a:cubicBezTo>
                  <a:pt x="81" y="144"/>
                  <a:pt x="81" y="144"/>
                  <a:pt x="81" y="144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lnTo>
                  <a:pt x="81" y="143"/>
                </a:lnTo>
                <a:close/>
                <a:moveTo>
                  <a:pt x="79" y="11"/>
                </a:moveTo>
                <a:cubicBezTo>
                  <a:pt x="77" y="9"/>
                  <a:pt x="77" y="9"/>
                  <a:pt x="77" y="9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8"/>
                  <a:pt x="76" y="23"/>
                  <a:pt x="74" y="27"/>
                </a:cubicBezTo>
                <a:cubicBezTo>
                  <a:pt x="74" y="32"/>
                  <a:pt x="74" y="32"/>
                  <a:pt x="74" y="32"/>
                </a:cubicBezTo>
                <a:cubicBezTo>
                  <a:pt x="76" y="33"/>
                  <a:pt x="77" y="33"/>
                  <a:pt x="79" y="34"/>
                </a:cubicBezTo>
                <a:lnTo>
                  <a:pt x="79" y="11"/>
                </a:lnTo>
                <a:close/>
                <a:moveTo>
                  <a:pt x="74" y="175"/>
                </a:moveTo>
                <a:cubicBezTo>
                  <a:pt x="76" y="175"/>
                  <a:pt x="77" y="176"/>
                  <a:pt x="79" y="176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8" y="148"/>
                  <a:pt x="77" y="148"/>
                  <a:pt x="76" y="148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7" y="141"/>
                  <a:pt x="78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8" y="116"/>
                  <a:pt x="76" y="119"/>
                  <a:pt x="75" y="122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4" y="141"/>
                  <a:pt x="75" y="141"/>
                  <a:pt x="75" y="141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4" y="147"/>
                  <a:pt x="74" y="147"/>
                  <a:pt x="74" y="147"/>
                </a:cubicBezTo>
                <a:lnTo>
                  <a:pt x="74" y="175"/>
                </a:lnTo>
                <a:close/>
                <a:moveTo>
                  <a:pt x="79" y="92"/>
                </a:moveTo>
                <a:cubicBezTo>
                  <a:pt x="75" y="79"/>
                  <a:pt x="75" y="79"/>
                  <a:pt x="75" y="79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0"/>
                  <a:pt x="79" y="80"/>
                  <a:pt x="79" y="80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9" y="93"/>
                  <a:pt x="79" y="93"/>
                  <a:pt x="79" y="93"/>
                </a:cubicBezTo>
                <a:lnTo>
                  <a:pt x="79" y="92"/>
                </a:lnTo>
                <a:close/>
                <a:moveTo>
                  <a:pt x="79" y="37"/>
                </a:moveTo>
                <a:cubicBezTo>
                  <a:pt x="79" y="78"/>
                  <a:pt x="79" y="78"/>
                  <a:pt x="79" y="78"/>
                </a:cubicBezTo>
                <a:cubicBezTo>
                  <a:pt x="78" y="77"/>
                  <a:pt x="76" y="77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lnTo>
                  <a:pt x="79" y="37"/>
                </a:lnTo>
                <a:close/>
                <a:moveTo>
                  <a:pt x="74" y="87"/>
                </a:moveTo>
                <a:cubicBezTo>
                  <a:pt x="74" y="86"/>
                  <a:pt x="74" y="86"/>
                  <a:pt x="74" y="86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9"/>
                  <a:pt x="76" y="89"/>
                  <a:pt x="76" y="89"/>
                </a:cubicBezTo>
                <a:lnTo>
                  <a:pt x="74" y="87"/>
                </a:lnTo>
                <a:close/>
                <a:moveTo>
                  <a:pt x="74" y="27"/>
                </a:moveTo>
                <a:cubicBezTo>
                  <a:pt x="73" y="28"/>
                  <a:pt x="72" y="29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3" y="32"/>
                  <a:pt x="73" y="32"/>
                  <a:pt x="74" y="32"/>
                </a:cubicBezTo>
                <a:lnTo>
                  <a:pt x="74" y="27"/>
                </a:lnTo>
                <a:close/>
                <a:moveTo>
                  <a:pt x="72" y="174"/>
                </a:moveTo>
                <a:cubicBezTo>
                  <a:pt x="73" y="174"/>
                  <a:pt x="73" y="174"/>
                  <a:pt x="74" y="175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5"/>
                  <a:pt x="73" y="125"/>
                  <a:pt x="72" y="126"/>
                </a:cubicBezTo>
                <a:cubicBezTo>
                  <a:pt x="72" y="93"/>
                  <a:pt x="72" y="93"/>
                  <a:pt x="72" y="93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4" y="87"/>
                  <a:pt x="74" y="87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4" y="78"/>
                  <a:pt x="74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lnTo>
                  <a:pt x="72" y="174"/>
                </a:ln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76"/>
                  <a:pt x="72" y="76"/>
                  <a:pt x="72" y="76"/>
                </a:cubicBez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7"/>
                  <a:pt x="72" y="147"/>
                  <a:pt x="72" y="147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77"/>
                  <a:pt x="72" y="77"/>
                  <a:pt x="72" y="77"/>
                </a:cubicBezTo>
                <a:lnTo>
                  <a:pt x="72" y="76"/>
                </a:lnTo>
                <a:close/>
                <a:moveTo>
                  <a:pt x="72" y="102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lose/>
                <a:moveTo>
                  <a:pt x="72" y="103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3"/>
                  <a:pt x="72" y="103"/>
                  <a:pt x="72" y="103"/>
                </a:cubicBezTo>
                <a:close/>
                <a:moveTo>
                  <a:pt x="72" y="105"/>
                </a:move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5"/>
                  <a:pt x="72" y="105"/>
                  <a:pt x="72" y="105"/>
                </a:cubicBezTo>
                <a:close/>
                <a:moveTo>
                  <a:pt x="72" y="107"/>
                </a:move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7"/>
                  <a:pt x="72" y="107"/>
                  <a:pt x="72" y="107"/>
                </a:cubicBezTo>
                <a:close/>
                <a:moveTo>
                  <a:pt x="72" y="30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1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lnTo>
                  <a:pt x="72" y="33"/>
                </a:lnTo>
                <a:close/>
                <a:moveTo>
                  <a:pt x="72" y="77"/>
                </a:moveTo>
                <a:cubicBezTo>
                  <a:pt x="72" y="86"/>
                  <a:pt x="72" y="86"/>
                  <a:pt x="72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2" y="77"/>
                </a:cubicBezTo>
                <a:close/>
                <a:moveTo>
                  <a:pt x="72" y="86"/>
                </a:moveTo>
                <a:cubicBezTo>
                  <a:pt x="71" y="90"/>
                  <a:pt x="71" y="90"/>
                  <a:pt x="71" y="90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0"/>
                  <a:pt x="72" y="90"/>
                  <a:pt x="72" y="90"/>
                </a:cubicBezTo>
                <a:lnTo>
                  <a:pt x="72" y="86"/>
                </a:lnTo>
                <a:close/>
                <a:moveTo>
                  <a:pt x="72" y="90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95"/>
                  <a:pt x="71" y="95"/>
                  <a:pt x="71" y="95"/>
                </a:cubicBezTo>
                <a:lnTo>
                  <a:pt x="72" y="90"/>
                </a:lnTo>
                <a:close/>
                <a:moveTo>
                  <a:pt x="72" y="111"/>
                </a:moveTo>
                <a:cubicBezTo>
                  <a:pt x="72" y="112"/>
                  <a:pt x="72" y="112"/>
                  <a:pt x="72" y="11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lnTo>
                  <a:pt x="72" y="111"/>
                </a:lnTo>
                <a:close/>
                <a:moveTo>
                  <a:pt x="72" y="113"/>
                </a:moveTo>
                <a:cubicBezTo>
                  <a:pt x="72" y="114"/>
                  <a:pt x="72" y="114"/>
                  <a:pt x="72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lnTo>
                  <a:pt x="72" y="113"/>
                </a:lnTo>
                <a:close/>
                <a:moveTo>
                  <a:pt x="72" y="116"/>
                </a:moveTo>
                <a:cubicBezTo>
                  <a:pt x="72" y="116"/>
                  <a:pt x="72" y="116"/>
                  <a:pt x="72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lnTo>
                  <a:pt x="72" y="116"/>
                </a:lnTo>
                <a:close/>
                <a:moveTo>
                  <a:pt x="72" y="119"/>
                </a:moveTo>
                <a:cubicBezTo>
                  <a:pt x="72" y="119"/>
                  <a:pt x="72" y="119"/>
                  <a:pt x="72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2" y="119"/>
                </a:lnTo>
                <a:close/>
                <a:moveTo>
                  <a:pt x="72" y="121"/>
                </a:moveTo>
                <a:cubicBezTo>
                  <a:pt x="72" y="122"/>
                  <a:pt x="72" y="122"/>
                  <a:pt x="72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lnTo>
                  <a:pt x="72" y="121"/>
                </a:lnTo>
                <a:close/>
                <a:moveTo>
                  <a:pt x="72" y="123"/>
                </a:move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lnTo>
                  <a:pt x="72" y="123"/>
                </a:lnTo>
                <a:close/>
                <a:moveTo>
                  <a:pt x="72" y="126"/>
                </a:moveTo>
                <a:cubicBezTo>
                  <a:pt x="72" y="126"/>
                  <a:pt x="72" y="126"/>
                  <a:pt x="72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lnTo>
                  <a:pt x="72" y="126"/>
                </a:lnTo>
                <a:close/>
                <a:moveTo>
                  <a:pt x="72" y="127"/>
                </a:move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lnTo>
                  <a:pt x="72" y="127"/>
                </a:lnTo>
                <a:close/>
                <a:moveTo>
                  <a:pt x="72" y="143"/>
                </a:moveTo>
                <a:cubicBezTo>
                  <a:pt x="72" y="144"/>
                  <a:pt x="72" y="144"/>
                  <a:pt x="72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lnTo>
                  <a:pt x="72" y="143"/>
                </a:lnTo>
                <a:close/>
                <a:moveTo>
                  <a:pt x="72" y="146"/>
                </a:moveTo>
                <a:cubicBezTo>
                  <a:pt x="72" y="146"/>
                  <a:pt x="72" y="146"/>
                  <a:pt x="72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lnTo>
                  <a:pt x="72" y="146"/>
                </a:ln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0"/>
                  <a:pt x="71" y="90"/>
                  <a:pt x="71" y="90"/>
                </a:cubicBezTo>
                <a:close/>
                <a:moveTo>
                  <a:pt x="71" y="95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96"/>
                  <a:pt x="71" y="96"/>
                  <a:pt x="71" y="96"/>
                </a:cubicBezTo>
                <a:lnTo>
                  <a:pt x="71" y="95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0"/>
                  <a:pt x="71" y="80"/>
                  <a:pt x="71" y="80"/>
                </a:cubicBezTo>
                <a:lnTo>
                  <a:pt x="71" y="79"/>
                </a:ln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1"/>
                  <a:pt x="71" y="91"/>
                  <a:pt x="71" y="91"/>
                </a:cubicBezTo>
                <a:lnTo>
                  <a:pt x="71" y="90"/>
                </a:lnTo>
                <a:close/>
                <a:moveTo>
                  <a:pt x="71" y="96"/>
                </a:moveTo>
                <a:cubicBezTo>
                  <a:pt x="71" y="101"/>
                  <a:pt x="71" y="101"/>
                  <a:pt x="71" y="10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7"/>
                  <a:pt x="71" y="97"/>
                  <a:pt x="71" y="97"/>
                </a:cubicBezTo>
                <a:lnTo>
                  <a:pt x="71" y="96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80"/>
                </a:moveTo>
                <a:cubicBezTo>
                  <a:pt x="71" y="89"/>
                  <a:pt x="71" y="89"/>
                  <a:pt x="71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1"/>
                  <a:pt x="71" y="81"/>
                  <a:pt x="71" y="81"/>
                </a:cubicBezTo>
                <a:lnTo>
                  <a:pt x="71" y="80"/>
                </a:lnTo>
                <a:close/>
                <a:moveTo>
                  <a:pt x="71" y="91"/>
                </a:moveTo>
                <a:cubicBezTo>
                  <a:pt x="71" y="95"/>
                  <a:pt x="71" y="95"/>
                  <a:pt x="71" y="95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3"/>
                  <a:pt x="71" y="93"/>
                  <a:pt x="71" y="93"/>
                </a:cubicBezTo>
                <a:lnTo>
                  <a:pt x="71" y="91"/>
                </a:lnTo>
                <a:close/>
                <a:moveTo>
                  <a:pt x="71" y="97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lnTo>
                  <a:pt x="71" y="97"/>
                </a:ln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8"/>
                  <a:pt x="71" y="118"/>
                  <a:pt x="71" y="118"/>
                </a:cubicBezTo>
                <a:lnTo>
                  <a:pt x="71" y="119"/>
                </a:ln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9"/>
                  <a:pt x="71" y="129"/>
                  <a:pt x="71" y="129"/>
                </a:cubicBezTo>
                <a:lnTo>
                  <a:pt x="71" y="128"/>
                </a:ln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0" y="173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1" y="32"/>
                </a:move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lnTo>
                  <a:pt x="71" y="32"/>
                </a:ln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lnTo>
                  <a:pt x="71" y="77"/>
                </a:lnTo>
                <a:close/>
                <a:moveTo>
                  <a:pt x="71" y="81"/>
                </a:moveTo>
                <a:cubicBezTo>
                  <a:pt x="71" y="90"/>
                  <a:pt x="71" y="90"/>
                  <a:pt x="71" y="90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82"/>
                  <a:pt x="70" y="82"/>
                  <a:pt x="70" y="82"/>
                </a:cubicBezTo>
                <a:lnTo>
                  <a:pt x="71" y="81"/>
                </a:lnTo>
                <a:close/>
                <a:moveTo>
                  <a:pt x="71" y="93"/>
                </a:moveTo>
                <a:cubicBezTo>
                  <a:pt x="71" y="97"/>
                  <a:pt x="71" y="97"/>
                  <a:pt x="71" y="97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0" y="96"/>
                  <a:pt x="70" y="96"/>
                  <a:pt x="70" y="96"/>
                </a:cubicBezTo>
                <a:lnTo>
                  <a:pt x="71" y="93"/>
                </a:lnTo>
                <a:close/>
                <a:moveTo>
                  <a:pt x="71" y="100"/>
                </a:moveTo>
                <a:cubicBezTo>
                  <a:pt x="70" y="103"/>
                  <a:pt x="70" y="103"/>
                  <a:pt x="70" y="103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lnTo>
                  <a:pt x="71" y="100"/>
                </a:lnTo>
                <a:close/>
                <a:moveTo>
                  <a:pt x="71" y="109"/>
                </a:move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1" y="109"/>
                  <a:pt x="71" y="109"/>
                  <a:pt x="71" y="109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lnTo>
                  <a:pt x="71" y="125"/>
                </a:lnTo>
                <a:close/>
                <a:moveTo>
                  <a:pt x="71" y="129"/>
                </a:moveTo>
                <a:cubicBezTo>
                  <a:pt x="71" y="141"/>
                  <a:pt x="71" y="141"/>
                  <a:pt x="71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1" y="129"/>
                  <a:pt x="71" y="129"/>
                  <a:pt x="71" y="129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lnTo>
                  <a:pt x="71" y="143"/>
                </a:ln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1" y="146"/>
                </a:lnTo>
                <a:close/>
                <a:moveTo>
                  <a:pt x="70" y="31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lnTo>
                  <a:pt x="70" y="31"/>
                </a:ln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32"/>
                </a:move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lose/>
                <a:moveTo>
                  <a:pt x="70" y="82"/>
                </a:moveTo>
                <a:cubicBezTo>
                  <a:pt x="70" y="91"/>
                  <a:pt x="70" y="91"/>
                  <a:pt x="70" y="91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83"/>
                  <a:pt x="70" y="83"/>
                  <a:pt x="70" y="83"/>
                </a:cubicBezTo>
                <a:lnTo>
                  <a:pt x="70" y="82"/>
                </a:lnTo>
                <a:close/>
                <a:moveTo>
                  <a:pt x="70" y="96"/>
                </a:moveTo>
                <a:cubicBezTo>
                  <a:pt x="70" y="100"/>
                  <a:pt x="70" y="100"/>
                  <a:pt x="70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97"/>
                  <a:pt x="70" y="97"/>
                  <a:pt x="70" y="97"/>
                </a:cubicBezTo>
                <a:lnTo>
                  <a:pt x="70" y="96"/>
                </a:lnTo>
                <a:close/>
                <a:moveTo>
                  <a:pt x="70" y="103"/>
                </a:moveTo>
                <a:cubicBezTo>
                  <a:pt x="70" y="108"/>
                  <a:pt x="70" y="108"/>
                  <a:pt x="70" y="108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5"/>
                  <a:pt x="70" y="105"/>
                  <a:pt x="70" y="105"/>
                </a:cubicBezTo>
                <a:lnTo>
                  <a:pt x="70" y="103"/>
                </a:lnTo>
                <a:close/>
                <a:moveTo>
                  <a:pt x="70" y="111"/>
                </a:move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lose/>
                <a:moveTo>
                  <a:pt x="70" y="113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lose/>
                <a:moveTo>
                  <a:pt x="70" y="114"/>
                </a:moveTo>
                <a:cubicBezTo>
                  <a:pt x="70" y="124"/>
                  <a:pt x="70" y="124"/>
                  <a:pt x="70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lnTo>
                  <a:pt x="70" y="114"/>
                </a:lnTo>
                <a:close/>
                <a:moveTo>
                  <a:pt x="70" y="129"/>
                </a:move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lose/>
                <a:moveTo>
                  <a:pt x="70" y="32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lnTo>
                  <a:pt x="70" y="77"/>
                </a:lnTo>
                <a:close/>
                <a:moveTo>
                  <a:pt x="70" y="83"/>
                </a:moveTo>
                <a:cubicBezTo>
                  <a:pt x="70" y="92"/>
                  <a:pt x="70" y="92"/>
                  <a:pt x="70" y="92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70" y="97"/>
                </a:moveTo>
                <a:cubicBezTo>
                  <a:pt x="70" y="101"/>
                  <a:pt x="70" y="101"/>
                  <a:pt x="70" y="10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0" y="101"/>
                  <a:pt x="70" y="101"/>
                  <a:pt x="70" y="101"/>
                </a:cubicBezTo>
                <a:lnTo>
                  <a:pt x="70" y="97"/>
                </a:lnTo>
                <a:close/>
                <a:moveTo>
                  <a:pt x="70" y="105"/>
                </a:moveTo>
                <a:cubicBezTo>
                  <a:pt x="70" y="110"/>
                  <a:pt x="70" y="110"/>
                  <a:pt x="70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0"/>
                  <a:pt x="70" y="110"/>
                  <a:pt x="70" y="110"/>
                </a:cubicBezTo>
                <a:lnTo>
                  <a:pt x="70" y="105"/>
                </a:lnTo>
                <a:close/>
                <a:moveTo>
                  <a:pt x="70" y="118"/>
                </a:move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8"/>
                  <a:pt x="70" y="118"/>
                  <a:pt x="70" y="118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lnTo>
                  <a:pt x="70" y="146"/>
                </a:lnTo>
                <a:close/>
                <a:moveTo>
                  <a:pt x="70" y="32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74"/>
                  <a:pt x="69" y="74"/>
                  <a:pt x="69" y="74"/>
                </a:cubicBezTo>
                <a:cubicBezTo>
                  <a:pt x="70" y="74"/>
                  <a:pt x="70" y="74"/>
                  <a:pt x="70" y="74"/>
                </a:cubicBezTo>
                <a:lnTo>
                  <a:pt x="70" y="32"/>
                </a:lnTo>
                <a:close/>
                <a:moveTo>
                  <a:pt x="69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69" y="131"/>
                  <a:pt x="69" y="131"/>
                  <a:pt x="69" y="131"/>
                </a:cubicBezTo>
                <a:lnTo>
                  <a:pt x="69" y="173"/>
                </a:lnTo>
                <a:close/>
                <a:moveTo>
                  <a:pt x="70" y="76"/>
                </a:moveTo>
                <a:cubicBezTo>
                  <a:pt x="70" y="77"/>
                  <a:pt x="70" y="77"/>
                  <a:pt x="70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6"/>
                  <a:pt x="69" y="76"/>
                  <a:pt x="69" y="76"/>
                </a:cubicBezTo>
                <a:lnTo>
                  <a:pt x="70" y="76"/>
                </a:lnTo>
                <a:close/>
                <a:moveTo>
                  <a:pt x="70" y="83"/>
                </a:moveTo>
                <a:cubicBezTo>
                  <a:pt x="70" y="95"/>
                  <a:pt x="70" y="95"/>
                  <a:pt x="70" y="95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83"/>
                  <a:pt x="69" y="83"/>
                  <a:pt x="69" y="83"/>
                </a:cubicBezTo>
                <a:lnTo>
                  <a:pt x="70" y="83"/>
                </a:lnTo>
                <a:close/>
                <a:moveTo>
                  <a:pt x="70" y="101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9" y="106"/>
                  <a:pt x="69" y="106"/>
                  <a:pt x="69" y="106"/>
                </a:cubicBezTo>
                <a:lnTo>
                  <a:pt x="70" y="101"/>
                </a:lnTo>
                <a:close/>
                <a:moveTo>
                  <a:pt x="70" y="110"/>
                </a:move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16"/>
                  <a:pt x="69" y="116"/>
                  <a:pt x="69" y="116"/>
                </a:cubicBezTo>
                <a:lnTo>
                  <a:pt x="70" y="110"/>
                </a:lnTo>
                <a:close/>
                <a:moveTo>
                  <a:pt x="70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2"/>
                  <a:pt x="69" y="122"/>
                  <a:pt x="69" y="122"/>
                </a:cubicBezTo>
                <a:lnTo>
                  <a:pt x="70" y="123"/>
                </a:lnTo>
                <a:close/>
                <a:moveTo>
                  <a:pt x="70" y="125"/>
                </a:moveTo>
                <a:cubicBezTo>
                  <a:pt x="70" y="126"/>
                  <a:pt x="70" y="126"/>
                  <a:pt x="70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lnTo>
                  <a:pt x="70" y="125"/>
                </a:lnTo>
                <a:close/>
                <a:moveTo>
                  <a:pt x="69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lnTo>
                  <a:pt x="69" y="31"/>
                </a:lnTo>
                <a:close/>
                <a:moveTo>
                  <a:pt x="69" y="33"/>
                </a:moveTo>
                <a:cubicBezTo>
                  <a:pt x="69" y="34"/>
                  <a:pt x="69" y="36"/>
                  <a:pt x="68" y="37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lnTo>
                  <a:pt x="69" y="33"/>
                </a:lnTo>
                <a:close/>
                <a:moveTo>
                  <a:pt x="68" y="173"/>
                </a:moveTo>
                <a:cubicBezTo>
                  <a:pt x="69" y="173"/>
                  <a:pt x="69" y="173"/>
                  <a:pt x="69" y="173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1"/>
                  <a:pt x="69" y="132"/>
                  <a:pt x="68" y="132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8" y="146"/>
                  <a:pt x="68" y="146"/>
                  <a:pt x="68" y="146"/>
                </a:cubicBezTo>
                <a:lnTo>
                  <a:pt x="68" y="173"/>
                </a:lnTo>
                <a:close/>
                <a:moveTo>
                  <a:pt x="69" y="76"/>
                </a:move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8" y="77"/>
                  <a:pt x="68" y="77"/>
                </a:cubicBezTo>
                <a:cubicBezTo>
                  <a:pt x="68" y="76"/>
                  <a:pt x="68" y="76"/>
                  <a:pt x="68" y="76"/>
                </a:cubicBezTo>
                <a:lnTo>
                  <a:pt x="69" y="76"/>
                </a:lnTo>
                <a:close/>
                <a:moveTo>
                  <a:pt x="69" y="83"/>
                </a:moveTo>
                <a:cubicBezTo>
                  <a:pt x="69" y="97"/>
                  <a:pt x="69" y="97"/>
                  <a:pt x="69" y="97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82"/>
                  <a:pt x="68" y="82"/>
                  <a:pt x="68" y="82"/>
                </a:cubicBezTo>
                <a:lnTo>
                  <a:pt x="69" y="83"/>
                </a:lnTo>
                <a:close/>
                <a:moveTo>
                  <a:pt x="69" y="106"/>
                </a:moveTo>
                <a:cubicBezTo>
                  <a:pt x="69" y="110"/>
                  <a:pt x="69" y="110"/>
                  <a:pt x="69" y="110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4"/>
                  <a:pt x="68" y="114"/>
                  <a:pt x="68" y="114"/>
                </a:cubicBezTo>
                <a:lnTo>
                  <a:pt x="69" y="106"/>
                </a:lnTo>
                <a:close/>
                <a:moveTo>
                  <a:pt x="69" y="116"/>
                </a:moveTo>
                <a:cubicBezTo>
                  <a:pt x="69" y="121"/>
                  <a:pt x="69" y="121"/>
                  <a:pt x="69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lnTo>
                  <a:pt x="69" y="116"/>
                </a:lnTo>
                <a:close/>
                <a:moveTo>
                  <a:pt x="68" y="31"/>
                </a:moveTo>
                <a:cubicBezTo>
                  <a:pt x="68" y="30"/>
                  <a:pt x="68" y="30"/>
                  <a:pt x="68" y="30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2"/>
                  <a:pt x="68" y="32"/>
                  <a:pt x="68" y="32"/>
                </a:cubicBezTo>
                <a:lnTo>
                  <a:pt x="68" y="31"/>
                </a:lnTo>
                <a:close/>
                <a:moveTo>
                  <a:pt x="68" y="37"/>
                </a:moveTo>
                <a:cubicBezTo>
                  <a:pt x="68" y="38"/>
                  <a:pt x="67" y="39"/>
                  <a:pt x="67" y="41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lnTo>
                  <a:pt x="68" y="37"/>
                </a:lnTo>
                <a:close/>
                <a:moveTo>
                  <a:pt x="67" y="172"/>
                </a:moveTo>
                <a:cubicBezTo>
                  <a:pt x="68" y="173"/>
                  <a:pt x="68" y="173"/>
                  <a:pt x="68" y="173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7" y="134"/>
                  <a:pt x="67" y="134"/>
                  <a:pt x="67" y="134"/>
                </a:cubicBezTo>
                <a:lnTo>
                  <a:pt x="67" y="172"/>
                </a:lnTo>
                <a:close/>
                <a:moveTo>
                  <a:pt x="68" y="76"/>
                </a:moveTo>
                <a:cubicBezTo>
                  <a:pt x="68" y="77"/>
                  <a:pt x="68" y="77"/>
                  <a:pt x="68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5"/>
                  <a:pt x="67" y="75"/>
                  <a:pt x="67" y="75"/>
                </a:cubicBezTo>
                <a:lnTo>
                  <a:pt x="68" y="76"/>
                </a:lnTo>
                <a:close/>
                <a:moveTo>
                  <a:pt x="68" y="82"/>
                </a:moveTo>
                <a:cubicBezTo>
                  <a:pt x="68" y="102"/>
                  <a:pt x="68" y="102"/>
                  <a:pt x="68" y="10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7"/>
                  <a:pt x="67" y="97"/>
                  <a:pt x="67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5"/>
                  <a:pt x="67" y="95"/>
                  <a:pt x="67" y="96"/>
                </a:cubicBezTo>
                <a:cubicBezTo>
                  <a:pt x="67" y="81"/>
                  <a:pt x="67" y="81"/>
                  <a:pt x="67" y="81"/>
                </a:cubicBezTo>
                <a:lnTo>
                  <a:pt x="68" y="82"/>
                </a:lnTo>
                <a:close/>
                <a:moveTo>
                  <a:pt x="68" y="114"/>
                </a:moveTo>
                <a:cubicBezTo>
                  <a:pt x="68" y="118"/>
                  <a:pt x="68" y="118"/>
                  <a:pt x="68" y="118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lnTo>
                  <a:pt x="68" y="114"/>
                </a:lnTo>
                <a:close/>
                <a:moveTo>
                  <a:pt x="67" y="41"/>
                </a:moveTo>
                <a:cubicBezTo>
                  <a:pt x="67" y="42"/>
                  <a:pt x="66" y="43"/>
                  <a:pt x="66" y="44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7" y="73"/>
                  <a:pt x="67" y="73"/>
                </a:cubicBezTo>
                <a:lnTo>
                  <a:pt x="67" y="41"/>
                </a:lnTo>
                <a:close/>
                <a:moveTo>
                  <a:pt x="66" y="172"/>
                </a:moveTo>
                <a:cubicBezTo>
                  <a:pt x="67" y="172"/>
                  <a:pt x="67" y="172"/>
                  <a:pt x="67" y="172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6" y="145"/>
                  <a:pt x="66" y="145"/>
                  <a:pt x="66" y="145"/>
                </a:cubicBezTo>
                <a:lnTo>
                  <a:pt x="66" y="172"/>
                </a:lnTo>
                <a:close/>
                <a:moveTo>
                  <a:pt x="67" y="75"/>
                </a:move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9"/>
                  <a:pt x="66" y="79"/>
                  <a:pt x="66" y="79"/>
                </a:cubicBezTo>
                <a:cubicBezTo>
                  <a:pt x="66" y="77"/>
                  <a:pt x="66" y="77"/>
                  <a:pt x="6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5"/>
                  <a:pt x="66" y="75"/>
                  <a:pt x="66" y="75"/>
                </a:cubicBezTo>
                <a:lnTo>
                  <a:pt x="67" y="75"/>
                </a:lnTo>
                <a:close/>
                <a:moveTo>
                  <a:pt x="67" y="81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7"/>
                  <a:pt x="66" y="98"/>
                  <a:pt x="66" y="99"/>
                </a:cubicBezTo>
                <a:cubicBezTo>
                  <a:pt x="66" y="80"/>
                  <a:pt x="66" y="80"/>
                  <a:pt x="66" y="80"/>
                </a:cubicBezTo>
                <a:lnTo>
                  <a:pt x="67" y="81"/>
                </a:lnTo>
                <a:close/>
                <a:moveTo>
                  <a:pt x="67" y="97"/>
                </a:moveTo>
                <a:cubicBezTo>
                  <a:pt x="66" y="102"/>
                  <a:pt x="66" y="102"/>
                  <a:pt x="66" y="102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67" y="108"/>
                  <a:pt x="67" y="108"/>
                  <a:pt x="67" y="108"/>
                </a:cubicBezTo>
                <a:lnTo>
                  <a:pt x="67" y="97"/>
                </a:lnTo>
                <a:close/>
                <a:moveTo>
                  <a:pt x="66" y="44"/>
                </a:moveTo>
                <a:cubicBezTo>
                  <a:pt x="66" y="44"/>
                  <a:pt x="65" y="45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48"/>
                  <a:pt x="63" y="50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63" y="72"/>
                  <a:pt x="65" y="72"/>
                  <a:pt x="66" y="73"/>
                </a:cubicBezTo>
                <a:lnTo>
                  <a:pt x="66" y="44"/>
                </a:lnTo>
                <a:close/>
                <a:moveTo>
                  <a:pt x="62" y="170"/>
                </a:moveTo>
                <a:cubicBezTo>
                  <a:pt x="63" y="171"/>
                  <a:pt x="65" y="171"/>
                  <a:pt x="66" y="172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5" y="137"/>
                  <a:pt x="63" y="138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3" y="142"/>
                  <a:pt x="64" y="142"/>
                  <a:pt x="65" y="142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2" y="144"/>
                  <a:pt x="62" y="144"/>
                  <a:pt x="62" y="144"/>
                </a:cubicBezTo>
                <a:lnTo>
                  <a:pt x="62" y="170"/>
                </a:lnTo>
                <a:close/>
                <a:moveTo>
                  <a:pt x="66" y="75"/>
                </a:moveTo>
                <a:cubicBezTo>
                  <a:pt x="66" y="76"/>
                  <a:pt x="66" y="76"/>
                  <a:pt x="66" y="7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lnTo>
                  <a:pt x="66" y="75"/>
                </a:lnTo>
                <a:close/>
                <a:moveTo>
                  <a:pt x="66" y="77"/>
                </a:moveTo>
                <a:cubicBezTo>
                  <a:pt x="66" y="79"/>
                  <a:pt x="66" y="79"/>
                  <a:pt x="66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4" y="103"/>
                  <a:pt x="63" y="108"/>
                  <a:pt x="62" y="112"/>
                </a:cubicBezTo>
                <a:cubicBezTo>
                  <a:pt x="62" y="77"/>
                  <a:pt x="62" y="77"/>
                  <a:pt x="62" y="77"/>
                </a:cubicBezTo>
                <a:cubicBezTo>
                  <a:pt x="65" y="79"/>
                  <a:pt x="65" y="79"/>
                  <a:pt x="65" y="79"/>
                </a:cubicBezTo>
                <a:lnTo>
                  <a:pt x="66" y="77"/>
                </a:lnTo>
                <a:close/>
                <a:moveTo>
                  <a:pt x="66" y="102"/>
                </a:move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6" y="113"/>
                  <a:pt x="66" y="113"/>
                  <a:pt x="66" y="113"/>
                </a:cubicBezTo>
                <a:lnTo>
                  <a:pt x="66" y="102"/>
                </a:lnTo>
                <a:close/>
                <a:moveTo>
                  <a:pt x="62" y="48"/>
                </a:moveTo>
                <a:cubicBezTo>
                  <a:pt x="51" y="55"/>
                  <a:pt x="51" y="55"/>
                  <a:pt x="51" y="55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166"/>
                </a:moveTo>
                <a:cubicBezTo>
                  <a:pt x="51" y="141"/>
                  <a:pt x="51" y="141"/>
                  <a:pt x="51" y="141"/>
                </a:cubicBezTo>
                <a:cubicBezTo>
                  <a:pt x="53" y="142"/>
                  <a:pt x="55" y="142"/>
                  <a:pt x="57" y="143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39"/>
                  <a:pt x="53" y="138"/>
                  <a:pt x="51" y="136"/>
                </a:cubicBezTo>
                <a:cubicBezTo>
                  <a:pt x="51" y="67"/>
                  <a:pt x="51" y="67"/>
                  <a:pt x="51" y="67"/>
                </a:cubicBezTo>
                <a:cubicBezTo>
                  <a:pt x="53" y="66"/>
                  <a:pt x="55" y="63"/>
                  <a:pt x="57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57"/>
                  <a:pt x="60" y="55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59" y="70"/>
                  <a:pt x="55" y="69"/>
                  <a:pt x="51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55" y="71"/>
                  <a:pt x="55" y="71"/>
                  <a:pt x="55" y="71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22"/>
                  <a:pt x="59" y="130"/>
                  <a:pt x="59" y="135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41"/>
                  <a:pt x="61" y="140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58" y="169"/>
                  <a:pt x="55" y="167"/>
                  <a:pt x="51" y="166"/>
                </a:cubicBezTo>
                <a:close/>
                <a:moveTo>
                  <a:pt x="51" y="55"/>
                </a:moveTo>
                <a:cubicBezTo>
                  <a:pt x="46" y="59"/>
                  <a:pt x="46" y="59"/>
                  <a:pt x="46" y="59"/>
                </a:cubicBezTo>
                <a:cubicBezTo>
                  <a:pt x="46" y="60"/>
                  <a:pt x="46" y="60"/>
                  <a:pt x="46" y="60"/>
                </a:cubicBezTo>
                <a:cubicBezTo>
                  <a:pt x="51" y="56"/>
                  <a:pt x="51" y="56"/>
                  <a:pt x="51" y="56"/>
                </a:cubicBezTo>
                <a:lnTo>
                  <a:pt x="51" y="55"/>
                </a:lnTo>
                <a:close/>
                <a:moveTo>
                  <a:pt x="46" y="164"/>
                </a:moveTo>
                <a:cubicBezTo>
                  <a:pt x="48" y="164"/>
                  <a:pt x="49" y="165"/>
                  <a:pt x="51" y="166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49" y="140"/>
                  <a:pt x="48" y="140"/>
                  <a:pt x="46" y="139"/>
                </a:cubicBezTo>
                <a:lnTo>
                  <a:pt x="46" y="164"/>
                </a:lnTo>
                <a:close/>
                <a:moveTo>
                  <a:pt x="51" y="60"/>
                </a:moveTo>
                <a:cubicBezTo>
                  <a:pt x="51" y="61"/>
                  <a:pt x="51" y="61"/>
                  <a:pt x="51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1"/>
                  <a:pt x="46" y="61"/>
                  <a:pt x="46" y="61"/>
                </a:cubicBezTo>
                <a:lnTo>
                  <a:pt x="51" y="60"/>
                </a:lnTo>
                <a:close/>
                <a:moveTo>
                  <a:pt x="51" y="67"/>
                </a:moveTo>
                <a:cubicBezTo>
                  <a:pt x="51" y="136"/>
                  <a:pt x="51" y="136"/>
                  <a:pt x="51" y="136"/>
                </a:cubicBezTo>
                <a:cubicBezTo>
                  <a:pt x="50" y="136"/>
                  <a:pt x="48" y="135"/>
                  <a:pt x="47" y="134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65"/>
                  <a:pt x="46" y="65"/>
                  <a:pt x="46" y="65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68"/>
                  <a:pt x="51" y="68"/>
                  <a:pt x="51" y="67"/>
                </a:cubicBezTo>
                <a:close/>
                <a:moveTo>
                  <a:pt x="46" y="59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4" y="61"/>
                  <a:pt x="44" y="61"/>
                </a:cubicBezTo>
                <a:cubicBezTo>
                  <a:pt x="46" y="60"/>
                  <a:pt x="46" y="60"/>
                  <a:pt x="46" y="60"/>
                </a:cubicBezTo>
                <a:lnTo>
                  <a:pt x="46" y="59"/>
                </a:lnTo>
                <a:close/>
                <a:moveTo>
                  <a:pt x="44" y="163"/>
                </a:moveTo>
                <a:cubicBezTo>
                  <a:pt x="46" y="164"/>
                  <a:pt x="46" y="164"/>
                  <a:pt x="46" y="164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4" y="139"/>
                  <a:pt x="44" y="139"/>
                  <a:pt x="44" y="139"/>
                </a:cubicBezTo>
                <a:lnTo>
                  <a:pt x="44" y="163"/>
                </a:lnTo>
                <a:close/>
                <a:moveTo>
                  <a:pt x="46" y="61"/>
                </a:moveTo>
                <a:cubicBezTo>
                  <a:pt x="46" y="62"/>
                  <a:pt x="46" y="62"/>
                  <a:pt x="4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lnTo>
                  <a:pt x="46" y="61"/>
                </a:lnTo>
                <a:close/>
                <a:moveTo>
                  <a:pt x="46" y="65"/>
                </a:moveTo>
                <a:cubicBezTo>
                  <a:pt x="46" y="134"/>
                  <a:pt x="46" y="134"/>
                  <a:pt x="46" y="134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lnTo>
                  <a:pt x="46" y="65"/>
                </a:lnTo>
                <a:close/>
                <a:moveTo>
                  <a:pt x="44" y="60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1"/>
                  <a:pt x="44" y="61"/>
                  <a:pt x="44" y="61"/>
                </a:cubicBezTo>
                <a:lnTo>
                  <a:pt x="44" y="60"/>
                </a:lnTo>
                <a:close/>
                <a:moveTo>
                  <a:pt x="42" y="162"/>
                </a:moveTo>
                <a:cubicBezTo>
                  <a:pt x="44" y="163"/>
                  <a:pt x="44" y="163"/>
                  <a:pt x="44" y="163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2" y="138"/>
                  <a:pt x="42" y="138"/>
                  <a:pt x="42" y="138"/>
                </a:cubicBezTo>
                <a:lnTo>
                  <a:pt x="42" y="162"/>
                </a:lnTo>
                <a:close/>
                <a:moveTo>
                  <a:pt x="42" y="62"/>
                </a:moveTo>
                <a:cubicBezTo>
                  <a:pt x="41" y="61"/>
                  <a:pt x="41" y="61"/>
                  <a:pt x="41" y="6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2" y="132"/>
                  <a:pt x="42" y="132"/>
                  <a:pt x="42" y="132"/>
                </a:cubicBezTo>
                <a:lnTo>
                  <a:pt x="42" y="62"/>
                </a:lnTo>
                <a:close/>
                <a:moveTo>
                  <a:pt x="41" y="161"/>
                </a:moveTo>
                <a:cubicBezTo>
                  <a:pt x="42" y="162"/>
                  <a:pt x="42" y="162"/>
                  <a:pt x="42" y="162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1" y="138"/>
                  <a:pt x="41" y="138"/>
                </a:cubicBezTo>
                <a:lnTo>
                  <a:pt x="41" y="161"/>
                </a:lnTo>
                <a:close/>
                <a:moveTo>
                  <a:pt x="42" y="136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1" y="134"/>
                  <a:pt x="41" y="134"/>
                  <a:pt x="41" y="134"/>
                </a:cubicBezTo>
                <a:lnTo>
                  <a:pt x="42" y="136"/>
                </a:lnTo>
                <a:close/>
                <a:moveTo>
                  <a:pt x="41" y="61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41" y="131"/>
                  <a:pt x="41" y="131"/>
                  <a:pt x="41" y="131"/>
                </a:cubicBezTo>
                <a:lnTo>
                  <a:pt x="41" y="61"/>
                </a:lnTo>
                <a:close/>
                <a:moveTo>
                  <a:pt x="40" y="161"/>
                </a:moveTo>
                <a:cubicBezTo>
                  <a:pt x="41" y="161"/>
                  <a:pt x="41" y="161"/>
                  <a:pt x="41" y="16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61"/>
                </a:lnTo>
                <a:close/>
                <a:moveTo>
                  <a:pt x="41" y="132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lnTo>
                  <a:pt x="41" y="132"/>
                </a:lnTo>
                <a:close/>
                <a:moveTo>
                  <a:pt x="41" y="134"/>
                </a:moveTo>
                <a:cubicBezTo>
                  <a:pt x="41" y="135"/>
                  <a:pt x="41" y="135"/>
                  <a:pt x="41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4"/>
                  <a:pt x="40" y="134"/>
                  <a:pt x="40" y="134"/>
                </a:cubicBezTo>
                <a:lnTo>
                  <a:pt x="41" y="134"/>
                </a:ln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60"/>
                </a:lnTo>
                <a:close/>
                <a:moveTo>
                  <a:pt x="39" y="160"/>
                </a:moveTo>
                <a:cubicBezTo>
                  <a:pt x="40" y="161"/>
                  <a:pt x="40" y="161"/>
                  <a:pt x="40" y="16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lnTo>
                  <a:pt x="39" y="160"/>
                </a:lnTo>
                <a:close/>
                <a:moveTo>
                  <a:pt x="40" y="132"/>
                </a:moveTo>
                <a:cubicBezTo>
                  <a:pt x="40" y="132"/>
                  <a:pt x="40" y="132"/>
                  <a:pt x="40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lnTo>
                  <a:pt x="40" y="132"/>
                </a:lnTo>
                <a:close/>
                <a:moveTo>
                  <a:pt x="40" y="133"/>
                </a:move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4"/>
                  <a:pt x="40" y="134"/>
                  <a:pt x="40" y="134"/>
                </a:cubicBezTo>
                <a:lnTo>
                  <a:pt x="40" y="133"/>
                </a:lnTo>
                <a:close/>
                <a:moveTo>
                  <a:pt x="39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8" y="60"/>
                  <a:pt x="38" y="60"/>
                </a:cubicBezTo>
                <a:cubicBezTo>
                  <a:pt x="39" y="61"/>
                  <a:pt x="39" y="61"/>
                  <a:pt x="39" y="61"/>
                </a:cubicBezTo>
                <a:lnTo>
                  <a:pt x="39" y="60"/>
                </a:lnTo>
                <a:close/>
                <a:moveTo>
                  <a:pt x="39" y="61"/>
                </a:moveTo>
                <a:cubicBezTo>
                  <a:pt x="39" y="62"/>
                  <a:pt x="38" y="62"/>
                  <a:pt x="38" y="63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39" y="130"/>
                  <a:pt x="39" y="130"/>
                  <a:pt x="39" y="130"/>
                </a:cubicBezTo>
                <a:lnTo>
                  <a:pt x="39" y="61"/>
                </a:lnTo>
                <a:close/>
                <a:moveTo>
                  <a:pt x="38" y="160"/>
                </a:moveTo>
                <a:cubicBezTo>
                  <a:pt x="39" y="160"/>
                  <a:pt x="39" y="160"/>
                  <a:pt x="39" y="160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8" y="136"/>
                  <a:pt x="38" y="136"/>
                  <a:pt x="38" y="136"/>
                </a:cubicBezTo>
                <a:lnTo>
                  <a:pt x="38" y="160"/>
                </a:lnTo>
                <a:close/>
                <a:moveTo>
                  <a:pt x="39" y="133"/>
                </a:moveTo>
                <a:cubicBezTo>
                  <a:pt x="39" y="134"/>
                  <a:pt x="39" y="134"/>
                  <a:pt x="39" y="134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2"/>
                  <a:pt x="38" y="132"/>
                  <a:pt x="38" y="132"/>
                </a:cubicBezTo>
                <a:lnTo>
                  <a:pt x="39" y="133"/>
                </a:lnTo>
                <a:close/>
                <a:moveTo>
                  <a:pt x="38" y="59"/>
                </a:move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8" y="60"/>
                  <a:pt x="38" y="60"/>
                </a:cubicBezTo>
                <a:lnTo>
                  <a:pt x="38" y="59"/>
                </a:lnTo>
                <a:close/>
                <a:moveTo>
                  <a:pt x="38" y="63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30"/>
                  <a:pt x="38" y="130"/>
                  <a:pt x="38" y="130"/>
                </a:cubicBezTo>
                <a:lnTo>
                  <a:pt x="38" y="63"/>
                </a:lnTo>
                <a:close/>
                <a:moveTo>
                  <a:pt x="37" y="159"/>
                </a:moveTo>
                <a:cubicBezTo>
                  <a:pt x="38" y="160"/>
                  <a:pt x="38" y="160"/>
                  <a:pt x="38" y="16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lnTo>
                  <a:pt x="37" y="159"/>
                </a:lnTo>
                <a:close/>
                <a:moveTo>
                  <a:pt x="38" y="131"/>
                </a:move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3"/>
                  <a:pt x="37" y="133"/>
                  <a:pt x="37" y="133"/>
                </a:cubicBezTo>
                <a:lnTo>
                  <a:pt x="38" y="131"/>
                </a:lnTo>
                <a:close/>
                <a:moveTo>
                  <a:pt x="37" y="58"/>
                </a:move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9"/>
                  <a:pt x="37" y="59"/>
                  <a:pt x="37" y="59"/>
                </a:cubicBezTo>
                <a:lnTo>
                  <a:pt x="37" y="58"/>
                </a:lnTo>
                <a:close/>
                <a:moveTo>
                  <a:pt x="37" y="64"/>
                </a:moveTo>
                <a:cubicBezTo>
                  <a:pt x="36" y="66"/>
                  <a:pt x="36" y="66"/>
                  <a:pt x="36" y="66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7" y="129"/>
                  <a:pt x="37" y="129"/>
                  <a:pt x="37" y="129"/>
                </a:cubicBezTo>
                <a:lnTo>
                  <a:pt x="37" y="64"/>
                </a:lnTo>
                <a:close/>
                <a:moveTo>
                  <a:pt x="36" y="159"/>
                </a:moveTo>
                <a:cubicBezTo>
                  <a:pt x="37" y="159"/>
                  <a:pt x="37" y="159"/>
                  <a:pt x="37" y="159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6" y="136"/>
                  <a:pt x="36" y="136"/>
                  <a:pt x="36" y="136"/>
                </a:cubicBezTo>
                <a:lnTo>
                  <a:pt x="36" y="159"/>
                </a:lnTo>
                <a:close/>
                <a:moveTo>
                  <a:pt x="37" y="133"/>
                </a:moveTo>
                <a:cubicBezTo>
                  <a:pt x="37" y="134"/>
                  <a:pt x="37" y="134"/>
                  <a:pt x="37" y="134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lnTo>
                  <a:pt x="37" y="133"/>
                </a:lnTo>
                <a:close/>
                <a:moveTo>
                  <a:pt x="36" y="57"/>
                </a:moveTo>
                <a:cubicBezTo>
                  <a:pt x="34" y="56"/>
                  <a:pt x="34" y="56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8"/>
                  <a:pt x="36" y="58"/>
                  <a:pt x="36" y="58"/>
                </a:cubicBezTo>
                <a:lnTo>
                  <a:pt x="36" y="57"/>
                </a:lnTo>
                <a:close/>
                <a:moveTo>
                  <a:pt x="36" y="66"/>
                </a:moveTo>
                <a:cubicBezTo>
                  <a:pt x="30" y="74"/>
                  <a:pt x="17" y="93"/>
                  <a:pt x="5" y="119"/>
                </a:cubicBezTo>
                <a:cubicBezTo>
                  <a:pt x="3" y="119"/>
                  <a:pt x="0" y="121"/>
                  <a:pt x="0" y="121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4" y="119"/>
                  <a:pt x="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8" y="119"/>
                  <a:pt x="17" y="120"/>
                  <a:pt x="36" y="129"/>
                </a:cubicBezTo>
                <a:lnTo>
                  <a:pt x="36" y="66"/>
                </a:lnTo>
                <a:close/>
                <a:moveTo>
                  <a:pt x="36" y="130"/>
                </a:moveTo>
                <a:cubicBezTo>
                  <a:pt x="36" y="131"/>
                  <a:pt x="36" y="131"/>
                  <a:pt x="36" y="131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6"/>
                  <a:pt x="35" y="136"/>
                  <a:pt x="35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59"/>
                  <a:pt x="36" y="159"/>
                  <a:pt x="36" y="159"/>
                </a:cubicBezTo>
                <a:cubicBezTo>
                  <a:pt x="24" y="153"/>
                  <a:pt x="16" y="149"/>
                  <a:pt x="16" y="149"/>
                </a:cubicBezTo>
                <a:cubicBezTo>
                  <a:pt x="16" y="149"/>
                  <a:pt x="15" y="141"/>
                  <a:pt x="11" y="135"/>
                </a:cubicBezTo>
                <a:cubicBezTo>
                  <a:pt x="7" y="129"/>
                  <a:pt x="7" y="133"/>
                  <a:pt x="8" y="127"/>
                </a:cubicBezTo>
                <a:cubicBezTo>
                  <a:pt x="8" y="127"/>
                  <a:pt x="18" y="130"/>
                  <a:pt x="33" y="135"/>
                </a:cubicBezTo>
                <a:lnTo>
                  <a:pt x="36" y="13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D7283"/>
              </a:solidFill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-303" y="2809296"/>
            <a:ext cx="4933376" cy="974672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-303" y="1868234"/>
            <a:ext cx="4676503" cy="1464408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9300" y="4333722"/>
            <a:ext cx="4933376" cy="974672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5" name="Freeform 13"/>
          <p:cNvSpPr>
            <a:spLocks noEditPoints="1"/>
          </p:cNvSpPr>
          <p:nvPr/>
        </p:nvSpPr>
        <p:spPr bwMode="auto">
          <a:xfrm>
            <a:off x="5072312" y="3783968"/>
            <a:ext cx="852238" cy="456127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4973884" y="2550024"/>
            <a:ext cx="871444" cy="549754"/>
          </a:xfrm>
          <a:custGeom>
            <a:avLst/>
            <a:gdLst>
              <a:gd name="T0" fmla="*/ 144 w 176"/>
              <a:gd name="T1" fmla="*/ 26 h 111"/>
              <a:gd name="T2" fmla="*/ 113 w 176"/>
              <a:gd name="T3" fmla="*/ 70 h 111"/>
              <a:gd name="T4" fmla="*/ 81 w 176"/>
              <a:gd name="T5" fmla="*/ 82 h 111"/>
              <a:gd name="T6" fmla="*/ 82 w 176"/>
              <a:gd name="T7" fmla="*/ 82 h 111"/>
              <a:gd name="T8" fmla="*/ 82 w 176"/>
              <a:gd name="T9" fmla="*/ 81 h 111"/>
              <a:gd name="T10" fmla="*/ 82 w 176"/>
              <a:gd name="T11" fmla="*/ 81 h 111"/>
              <a:gd name="T12" fmla="*/ 83 w 176"/>
              <a:gd name="T13" fmla="*/ 81 h 111"/>
              <a:gd name="T14" fmla="*/ 83 w 176"/>
              <a:gd name="T15" fmla="*/ 81 h 111"/>
              <a:gd name="T16" fmla="*/ 83 w 176"/>
              <a:gd name="T17" fmla="*/ 81 h 111"/>
              <a:gd name="T18" fmla="*/ 84 w 176"/>
              <a:gd name="T19" fmla="*/ 81 h 111"/>
              <a:gd name="T20" fmla="*/ 84 w 176"/>
              <a:gd name="T21" fmla="*/ 81 h 111"/>
              <a:gd name="T22" fmla="*/ 84 w 176"/>
              <a:gd name="T23" fmla="*/ 81 h 111"/>
              <a:gd name="T24" fmla="*/ 84 w 176"/>
              <a:gd name="T25" fmla="*/ 81 h 111"/>
              <a:gd name="T26" fmla="*/ 97 w 176"/>
              <a:gd name="T27" fmla="*/ 82 h 111"/>
              <a:gd name="T28" fmla="*/ 84 w 176"/>
              <a:gd name="T29" fmla="*/ 98 h 111"/>
              <a:gd name="T30" fmla="*/ 83 w 176"/>
              <a:gd name="T31" fmla="*/ 98 h 111"/>
              <a:gd name="T32" fmla="*/ 81 w 176"/>
              <a:gd name="T33" fmla="*/ 97 h 111"/>
              <a:gd name="T34" fmla="*/ 79 w 176"/>
              <a:gd name="T35" fmla="*/ 97 h 111"/>
              <a:gd name="T36" fmla="*/ 79 w 176"/>
              <a:gd name="T37" fmla="*/ 97 h 111"/>
              <a:gd name="T38" fmla="*/ 78 w 176"/>
              <a:gd name="T39" fmla="*/ 97 h 111"/>
              <a:gd name="T40" fmla="*/ 78 w 176"/>
              <a:gd name="T41" fmla="*/ 97 h 111"/>
              <a:gd name="T42" fmla="*/ 78 w 176"/>
              <a:gd name="T43" fmla="*/ 97 h 111"/>
              <a:gd name="T44" fmla="*/ 77 w 176"/>
              <a:gd name="T45" fmla="*/ 97 h 111"/>
              <a:gd name="T46" fmla="*/ 77 w 176"/>
              <a:gd name="T47" fmla="*/ 97 h 111"/>
              <a:gd name="T48" fmla="*/ 77 w 176"/>
              <a:gd name="T49" fmla="*/ 97 h 111"/>
              <a:gd name="T50" fmla="*/ 77 w 176"/>
              <a:gd name="T51" fmla="*/ 97 h 111"/>
              <a:gd name="T52" fmla="*/ 76 w 176"/>
              <a:gd name="T53" fmla="*/ 96 h 111"/>
              <a:gd name="T54" fmla="*/ 76 w 176"/>
              <a:gd name="T55" fmla="*/ 96 h 111"/>
              <a:gd name="T56" fmla="*/ 75 w 176"/>
              <a:gd name="T57" fmla="*/ 96 h 111"/>
              <a:gd name="T58" fmla="*/ 75 w 176"/>
              <a:gd name="T59" fmla="*/ 96 h 111"/>
              <a:gd name="T60" fmla="*/ 75 w 176"/>
              <a:gd name="T61" fmla="*/ 96 h 111"/>
              <a:gd name="T62" fmla="*/ 74 w 176"/>
              <a:gd name="T63" fmla="*/ 96 h 111"/>
              <a:gd name="T64" fmla="*/ 74 w 176"/>
              <a:gd name="T65" fmla="*/ 95 h 111"/>
              <a:gd name="T66" fmla="*/ 74 w 176"/>
              <a:gd name="T67" fmla="*/ 95 h 111"/>
              <a:gd name="T68" fmla="*/ 73 w 176"/>
              <a:gd name="T69" fmla="*/ 95 h 111"/>
              <a:gd name="T70" fmla="*/ 73 w 176"/>
              <a:gd name="T71" fmla="*/ 94 h 111"/>
              <a:gd name="T72" fmla="*/ 72 w 176"/>
              <a:gd name="T73" fmla="*/ 93 h 111"/>
              <a:gd name="T74" fmla="*/ 72 w 176"/>
              <a:gd name="T75" fmla="*/ 93 h 111"/>
              <a:gd name="T76" fmla="*/ 72 w 176"/>
              <a:gd name="T77" fmla="*/ 93 h 111"/>
              <a:gd name="T78" fmla="*/ 71 w 176"/>
              <a:gd name="T79" fmla="*/ 92 h 111"/>
              <a:gd name="T80" fmla="*/ 71 w 176"/>
              <a:gd name="T81" fmla="*/ 92 h 111"/>
              <a:gd name="T82" fmla="*/ 71 w 176"/>
              <a:gd name="T83" fmla="*/ 91 h 111"/>
              <a:gd name="T84" fmla="*/ 71 w 176"/>
              <a:gd name="T85" fmla="*/ 90 h 111"/>
              <a:gd name="T86" fmla="*/ 71 w 176"/>
              <a:gd name="T87" fmla="*/ 90 h 111"/>
              <a:gd name="T88" fmla="*/ 71 w 176"/>
              <a:gd name="T89" fmla="*/ 89 h 111"/>
              <a:gd name="T90" fmla="*/ 71 w 176"/>
              <a:gd name="T91" fmla="*/ 88 h 111"/>
              <a:gd name="T92" fmla="*/ 71 w 176"/>
              <a:gd name="T93" fmla="*/ 87 h 111"/>
              <a:gd name="T94" fmla="*/ 72 w 176"/>
              <a:gd name="T95" fmla="*/ 76 h 111"/>
              <a:gd name="T96" fmla="*/ 39 w 176"/>
              <a:gd name="T97" fmla="*/ 57 h 111"/>
              <a:gd name="T98" fmla="*/ 41 w 176"/>
              <a:gd name="T99" fmla="*/ 57 h 111"/>
              <a:gd name="T100" fmla="*/ 30 w 176"/>
              <a:gd name="T101" fmla="*/ 107 h 111"/>
              <a:gd name="T102" fmla="*/ 39 w 176"/>
              <a:gd name="T103" fmla="*/ 103 h 111"/>
              <a:gd name="T104" fmla="*/ 30 w 176"/>
              <a:gd name="T105" fmla="*/ 61 h 111"/>
              <a:gd name="T106" fmla="*/ 39 w 176"/>
              <a:gd name="T107" fmla="*/ 57 h 111"/>
              <a:gd name="T108" fmla="*/ 39 w 176"/>
              <a:gd name="T109" fmla="*/ 57 h 111"/>
              <a:gd name="T110" fmla="*/ 29 w 176"/>
              <a:gd name="T111" fmla="*/ 107 h 111"/>
              <a:gd name="T112" fmla="*/ 30 w 176"/>
              <a:gd name="T113" fmla="*/ 76 h 111"/>
              <a:gd name="T114" fmla="*/ 29 w 176"/>
              <a:gd name="T115" fmla="*/ 61 h 111"/>
              <a:gd name="T116" fmla="*/ 30 w 176"/>
              <a:gd name="T117" fmla="*/ 61 h 111"/>
              <a:gd name="T118" fmla="*/ 21 w 176"/>
              <a:gd name="T119" fmla="*/ 110 h 111"/>
              <a:gd name="T120" fmla="*/ 26 w 176"/>
              <a:gd name="T121" fmla="*/ 75 h 111"/>
              <a:gd name="T122" fmla="*/ 24 w 176"/>
              <a:gd name="T123" fmla="*/ 64 h 111"/>
              <a:gd name="T124" fmla="*/ 29 w 176"/>
              <a:gd name="T125" fmla="*/ 6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" h="111">
                <a:moveTo>
                  <a:pt x="99" y="38"/>
                </a:moveTo>
                <a:cubicBezTo>
                  <a:pt x="114" y="2"/>
                  <a:pt x="119" y="0"/>
                  <a:pt x="116" y="3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31" y="27"/>
                  <a:pt x="135" y="26"/>
                  <a:pt x="144" y="26"/>
                </a:cubicBezTo>
                <a:cubicBezTo>
                  <a:pt x="167" y="27"/>
                  <a:pt x="176" y="35"/>
                  <a:pt x="165" y="47"/>
                </a:cubicBezTo>
                <a:cubicBezTo>
                  <a:pt x="154" y="58"/>
                  <a:pt x="142" y="60"/>
                  <a:pt x="130" y="64"/>
                </a:cubicBezTo>
                <a:cubicBezTo>
                  <a:pt x="125" y="65"/>
                  <a:pt x="120" y="66"/>
                  <a:pt x="116" y="68"/>
                </a:cubicBezTo>
                <a:cubicBezTo>
                  <a:pt x="115" y="68"/>
                  <a:pt x="114" y="69"/>
                  <a:pt x="113" y="70"/>
                </a:cubicBezTo>
                <a:cubicBezTo>
                  <a:pt x="107" y="74"/>
                  <a:pt x="100" y="76"/>
                  <a:pt x="90" y="77"/>
                </a:cubicBezTo>
                <a:cubicBezTo>
                  <a:pt x="87" y="78"/>
                  <a:pt x="84" y="80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8" y="81"/>
                  <a:pt x="92" y="81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9" y="82"/>
                  <a:pt x="102" y="84"/>
                  <a:pt x="103" y="88"/>
                </a:cubicBezTo>
                <a:cubicBezTo>
                  <a:pt x="104" y="92"/>
                  <a:pt x="103" y="96"/>
                  <a:pt x="101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7"/>
                  <a:pt x="88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2" y="98"/>
                  <a:pt x="82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7"/>
                  <a:pt x="73" y="86"/>
                  <a:pt x="74" y="86"/>
                </a:cubicBezTo>
                <a:cubicBezTo>
                  <a:pt x="61" y="93"/>
                  <a:pt x="49" y="98"/>
                  <a:pt x="39" y="103"/>
                </a:cubicBezTo>
                <a:cubicBezTo>
                  <a:pt x="39" y="96"/>
                  <a:pt x="39" y="96"/>
                  <a:pt x="39" y="96"/>
                </a:cubicBezTo>
                <a:cubicBezTo>
                  <a:pt x="52" y="88"/>
                  <a:pt x="63" y="82"/>
                  <a:pt x="72" y="76"/>
                </a:cubicBezTo>
                <a:cubicBezTo>
                  <a:pt x="59" y="78"/>
                  <a:pt x="48" y="78"/>
                  <a:pt x="39" y="7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2"/>
                  <a:pt x="39" y="52"/>
                  <a:pt x="39" y="52"/>
                </a:cubicBezTo>
                <a:cubicBezTo>
                  <a:pt x="40" y="51"/>
                  <a:pt x="40" y="50"/>
                  <a:pt x="41" y="49"/>
                </a:cubicBezTo>
                <a:cubicBezTo>
                  <a:pt x="45" y="49"/>
                  <a:pt x="45" y="51"/>
                  <a:pt x="42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60" y="50"/>
                  <a:pt x="80" y="44"/>
                  <a:pt x="99" y="38"/>
                </a:cubicBezTo>
                <a:close/>
                <a:moveTo>
                  <a:pt x="39" y="103"/>
                </a:moveTo>
                <a:cubicBezTo>
                  <a:pt x="36" y="104"/>
                  <a:pt x="33" y="105"/>
                  <a:pt x="30" y="107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4" y="99"/>
                  <a:pt x="37" y="97"/>
                  <a:pt x="39" y="96"/>
                </a:cubicBezTo>
                <a:lnTo>
                  <a:pt x="39" y="103"/>
                </a:lnTo>
                <a:close/>
                <a:moveTo>
                  <a:pt x="39" y="77"/>
                </a:moveTo>
                <a:cubicBezTo>
                  <a:pt x="36" y="77"/>
                  <a:pt x="33" y="77"/>
                  <a:pt x="31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3"/>
                  <a:pt x="30" y="53"/>
                  <a:pt x="30" y="53"/>
                </a:cubicBezTo>
                <a:cubicBezTo>
                  <a:pt x="33" y="55"/>
                  <a:pt x="36" y="56"/>
                  <a:pt x="39" y="57"/>
                </a:cubicBezTo>
                <a:cubicBezTo>
                  <a:pt x="38" y="56"/>
                  <a:pt x="37" y="56"/>
                  <a:pt x="36" y="56"/>
                </a:cubicBezTo>
                <a:cubicBezTo>
                  <a:pt x="37" y="54"/>
                  <a:pt x="38" y="53"/>
                  <a:pt x="39" y="52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lnTo>
                  <a:pt x="39" y="77"/>
                </a:lnTo>
                <a:close/>
                <a:moveTo>
                  <a:pt x="30" y="107"/>
                </a:moveTo>
                <a:cubicBezTo>
                  <a:pt x="29" y="107"/>
                  <a:pt x="29" y="107"/>
                  <a:pt x="29" y="107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0" y="101"/>
                  <a:pt x="30" y="101"/>
                  <a:pt x="30" y="101"/>
                </a:cubicBezTo>
                <a:lnTo>
                  <a:pt x="30" y="107"/>
                </a:lnTo>
                <a:close/>
                <a:moveTo>
                  <a:pt x="30" y="76"/>
                </a:moveTo>
                <a:cubicBezTo>
                  <a:pt x="30" y="76"/>
                  <a:pt x="29" y="76"/>
                  <a:pt x="29" y="76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30" y="53"/>
                  <a:pt x="30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lnTo>
                  <a:pt x="30" y="76"/>
                </a:lnTo>
                <a:close/>
                <a:moveTo>
                  <a:pt x="29" y="107"/>
                </a:moveTo>
                <a:cubicBezTo>
                  <a:pt x="26" y="108"/>
                  <a:pt x="24" y="109"/>
                  <a:pt x="21" y="110"/>
                </a:cubicBezTo>
                <a:cubicBezTo>
                  <a:pt x="15" y="111"/>
                  <a:pt x="18" y="108"/>
                  <a:pt x="29" y="102"/>
                </a:cubicBezTo>
                <a:lnTo>
                  <a:pt x="29" y="107"/>
                </a:lnTo>
                <a:close/>
                <a:moveTo>
                  <a:pt x="29" y="76"/>
                </a:moveTo>
                <a:cubicBezTo>
                  <a:pt x="28" y="76"/>
                  <a:pt x="27" y="75"/>
                  <a:pt x="26" y="75"/>
                </a:cubicBezTo>
                <a:cubicBezTo>
                  <a:pt x="4" y="87"/>
                  <a:pt x="3" y="86"/>
                  <a:pt x="22" y="73"/>
                </a:cubicBezTo>
                <a:cubicBezTo>
                  <a:pt x="20" y="70"/>
                  <a:pt x="21" y="67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19" y="58"/>
                  <a:pt x="11" y="50"/>
                  <a:pt x="0" y="38"/>
                </a:cubicBezTo>
                <a:cubicBezTo>
                  <a:pt x="4" y="35"/>
                  <a:pt x="9" y="36"/>
                  <a:pt x="13" y="39"/>
                </a:cubicBezTo>
                <a:cubicBezTo>
                  <a:pt x="19" y="45"/>
                  <a:pt x="24" y="49"/>
                  <a:pt x="29" y="52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1"/>
                  <a:pt x="29" y="61"/>
                  <a:pt x="29" y="61"/>
                </a:cubicBezTo>
                <a:lnTo>
                  <a:pt x="29" y="76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7" name="Freeform 15"/>
          <p:cNvSpPr/>
          <p:nvPr/>
        </p:nvSpPr>
        <p:spPr bwMode="auto">
          <a:xfrm>
            <a:off x="5667678" y="2703667"/>
            <a:ext cx="88826" cy="74421"/>
          </a:xfrm>
          <a:custGeom>
            <a:avLst/>
            <a:gdLst>
              <a:gd name="T0" fmla="*/ 16 w 18"/>
              <a:gd name="T1" fmla="*/ 5 h 15"/>
              <a:gd name="T2" fmla="*/ 6 w 18"/>
              <a:gd name="T3" fmla="*/ 12 h 15"/>
              <a:gd name="T4" fmla="*/ 1 w 18"/>
              <a:gd name="T5" fmla="*/ 10 h 15"/>
              <a:gd name="T6" fmla="*/ 3 w 18"/>
              <a:gd name="T7" fmla="*/ 7 h 15"/>
              <a:gd name="T8" fmla="*/ 11 w 18"/>
              <a:gd name="T9" fmla="*/ 1 h 15"/>
              <a:gd name="T10" fmla="*/ 15 w 18"/>
              <a:gd name="T11" fmla="*/ 1 h 15"/>
              <a:gd name="T12" fmla="*/ 16 w 18"/>
              <a:gd name="T13" fmla="*/ 2 h 15"/>
              <a:gd name="T14" fmla="*/ 16 w 18"/>
              <a:gd name="T15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5">
                <a:moveTo>
                  <a:pt x="16" y="5"/>
                </a:moveTo>
                <a:cubicBezTo>
                  <a:pt x="12" y="8"/>
                  <a:pt x="10" y="10"/>
                  <a:pt x="6" y="12"/>
                </a:cubicBezTo>
                <a:cubicBezTo>
                  <a:pt x="2" y="14"/>
                  <a:pt x="0" y="15"/>
                  <a:pt x="1" y="10"/>
                </a:cubicBezTo>
                <a:cubicBezTo>
                  <a:pt x="1" y="8"/>
                  <a:pt x="1" y="7"/>
                  <a:pt x="3" y="7"/>
                </a:cubicBezTo>
                <a:cubicBezTo>
                  <a:pt x="5" y="6"/>
                  <a:pt x="7" y="4"/>
                  <a:pt x="11" y="1"/>
                </a:cubicBezTo>
                <a:cubicBezTo>
                  <a:pt x="13" y="0"/>
                  <a:pt x="13" y="0"/>
                  <a:pt x="15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8" y="2"/>
                  <a:pt x="17" y="3"/>
                  <a:pt x="1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8" name="Freeform 16"/>
          <p:cNvSpPr/>
          <p:nvPr/>
        </p:nvSpPr>
        <p:spPr bwMode="auto">
          <a:xfrm>
            <a:off x="5725294" y="2684461"/>
            <a:ext cx="31209" cy="24007"/>
          </a:xfrm>
          <a:custGeom>
            <a:avLst/>
            <a:gdLst>
              <a:gd name="T0" fmla="*/ 6 w 6"/>
              <a:gd name="T1" fmla="*/ 5 h 5"/>
              <a:gd name="T2" fmla="*/ 1 w 6"/>
              <a:gd name="T3" fmla="*/ 3 h 5"/>
              <a:gd name="T4" fmla="*/ 0 w 6"/>
              <a:gd name="T5" fmla="*/ 0 h 5"/>
              <a:gd name="T6" fmla="*/ 5 w 6"/>
              <a:gd name="T7" fmla="*/ 1 h 5"/>
              <a:gd name="T8" fmla="*/ 6 w 6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5"/>
                </a:moveTo>
                <a:cubicBezTo>
                  <a:pt x="4" y="4"/>
                  <a:pt x="3" y="4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2" y="0"/>
                  <a:pt x="4" y="0"/>
                  <a:pt x="5" y="1"/>
                </a:cubicBezTo>
                <a:cubicBezTo>
                  <a:pt x="6" y="2"/>
                  <a:pt x="6" y="3"/>
                  <a:pt x="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9" name="Freeform 17"/>
          <p:cNvSpPr/>
          <p:nvPr/>
        </p:nvSpPr>
        <p:spPr bwMode="auto">
          <a:xfrm>
            <a:off x="5588455" y="2782890"/>
            <a:ext cx="19205" cy="26408"/>
          </a:xfrm>
          <a:custGeom>
            <a:avLst/>
            <a:gdLst>
              <a:gd name="T0" fmla="*/ 0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0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1" y="5"/>
                </a:cubicBezTo>
                <a:cubicBezTo>
                  <a:pt x="2" y="5"/>
                  <a:pt x="3" y="5"/>
                  <a:pt x="3" y="5"/>
                </a:cubicBezTo>
                <a:cubicBezTo>
                  <a:pt x="3" y="5"/>
                  <a:pt x="4" y="5"/>
                  <a:pt x="4" y="4"/>
                </a:cubicBezTo>
                <a:cubicBezTo>
                  <a:pt x="4" y="4"/>
                  <a:pt x="4" y="3"/>
                  <a:pt x="3" y="2"/>
                </a:cubicBezTo>
                <a:cubicBezTo>
                  <a:pt x="3" y="2"/>
                  <a:pt x="2" y="1"/>
                  <a:pt x="2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0" name="Freeform 18"/>
          <p:cNvSpPr/>
          <p:nvPr/>
        </p:nvSpPr>
        <p:spPr bwMode="auto">
          <a:xfrm>
            <a:off x="5562048" y="2787691"/>
            <a:ext cx="21607" cy="26408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" y="4"/>
                  <a:pt x="1" y="4"/>
                  <a:pt x="2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4"/>
                </a:cubicBezTo>
                <a:cubicBezTo>
                  <a:pt x="4" y="4"/>
                  <a:pt x="4" y="3"/>
                  <a:pt x="4" y="2"/>
                </a:cubicBezTo>
                <a:cubicBezTo>
                  <a:pt x="3" y="2"/>
                  <a:pt x="3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1" name="Freeform 19"/>
          <p:cNvSpPr/>
          <p:nvPr/>
        </p:nvSpPr>
        <p:spPr bwMode="auto">
          <a:xfrm>
            <a:off x="5542843" y="2799694"/>
            <a:ext cx="19205" cy="19205"/>
          </a:xfrm>
          <a:custGeom>
            <a:avLst/>
            <a:gdLst>
              <a:gd name="T0" fmla="*/ 0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0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2" name="Freeform 20"/>
          <p:cNvSpPr/>
          <p:nvPr/>
        </p:nvSpPr>
        <p:spPr bwMode="auto">
          <a:xfrm>
            <a:off x="5518836" y="2804495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4 h 5"/>
              <a:gd name="T10" fmla="*/ 4 w 4"/>
              <a:gd name="T11" fmla="*/ 3 h 5"/>
              <a:gd name="T12" fmla="*/ 4 w 4"/>
              <a:gd name="T13" fmla="*/ 2 h 5"/>
              <a:gd name="T14" fmla="*/ 2 w 4"/>
              <a:gd name="T15" fmla="*/ 0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5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3" name="Freeform 21"/>
          <p:cNvSpPr/>
          <p:nvPr/>
        </p:nvSpPr>
        <p:spPr bwMode="auto">
          <a:xfrm>
            <a:off x="5497229" y="2809296"/>
            <a:ext cx="21607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5"/>
                  <a:pt x="3" y="5"/>
                </a:cubicBezTo>
                <a:cubicBezTo>
                  <a:pt x="3" y="4"/>
                  <a:pt x="4" y="4"/>
                  <a:pt x="4" y="4"/>
                </a:cubicBezTo>
                <a:cubicBezTo>
                  <a:pt x="4" y="3"/>
                  <a:pt x="4" y="3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4" name="Freeform 22"/>
          <p:cNvSpPr/>
          <p:nvPr/>
        </p:nvSpPr>
        <p:spPr bwMode="auto">
          <a:xfrm>
            <a:off x="5473223" y="2814098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3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1"/>
                  <a:pt x="0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4"/>
                  <a:pt x="1" y="4"/>
                  <a:pt x="2" y="4"/>
                </a:cubicBezTo>
                <a:cubicBezTo>
                  <a:pt x="2" y="5"/>
                  <a:pt x="3" y="5"/>
                  <a:pt x="3" y="5"/>
                </a:cubicBezTo>
                <a:cubicBezTo>
                  <a:pt x="4" y="5"/>
                  <a:pt x="4" y="4"/>
                  <a:pt x="4" y="4"/>
                </a:cubicBezTo>
                <a:cubicBezTo>
                  <a:pt x="4" y="3"/>
                  <a:pt x="4" y="3"/>
                  <a:pt x="4" y="2"/>
                </a:cubicBezTo>
                <a:cubicBezTo>
                  <a:pt x="3" y="2"/>
                  <a:pt x="3" y="1"/>
                  <a:pt x="3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5" name="Freeform 23"/>
          <p:cNvSpPr/>
          <p:nvPr/>
        </p:nvSpPr>
        <p:spPr bwMode="auto">
          <a:xfrm>
            <a:off x="5454017" y="2823700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3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1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3"/>
                  <a:pt x="4" y="3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6" name="Freeform 24"/>
          <p:cNvSpPr/>
          <p:nvPr/>
        </p:nvSpPr>
        <p:spPr bwMode="auto">
          <a:xfrm>
            <a:off x="5430011" y="2828502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2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1 h 4"/>
              <a:gd name="T14" fmla="*/ 3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3"/>
                  <a:pt x="4" y="3"/>
                </a:cubicBezTo>
                <a:cubicBezTo>
                  <a:pt x="4" y="3"/>
                  <a:pt x="4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7" name="Freeform 25"/>
          <p:cNvSpPr/>
          <p:nvPr/>
        </p:nvSpPr>
        <p:spPr bwMode="auto">
          <a:xfrm>
            <a:off x="5408405" y="2833303"/>
            <a:ext cx="21607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8" name="Freeform 26"/>
          <p:cNvSpPr/>
          <p:nvPr/>
        </p:nvSpPr>
        <p:spPr bwMode="auto">
          <a:xfrm>
            <a:off x="5384399" y="2838104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3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2 h 4"/>
              <a:gd name="T14" fmla="*/ 3 w 4"/>
              <a:gd name="T15" fmla="*/ 1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1"/>
                  <a:pt x="1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9" name="Freeform 27"/>
          <p:cNvSpPr/>
          <p:nvPr/>
        </p:nvSpPr>
        <p:spPr bwMode="auto">
          <a:xfrm>
            <a:off x="5365193" y="2847707"/>
            <a:ext cx="19205" cy="14404"/>
          </a:xfrm>
          <a:custGeom>
            <a:avLst/>
            <a:gdLst>
              <a:gd name="T0" fmla="*/ 1 w 4"/>
              <a:gd name="T1" fmla="*/ 0 h 3"/>
              <a:gd name="T2" fmla="*/ 0 w 4"/>
              <a:gd name="T3" fmla="*/ 0 h 3"/>
              <a:gd name="T4" fmla="*/ 0 w 4"/>
              <a:gd name="T5" fmla="*/ 2 h 3"/>
              <a:gd name="T6" fmla="*/ 1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0" name="Freeform 28"/>
          <p:cNvSpPr/>
          <p:nvPr/>
        </p:nvSpPr>
        <p:spPr bwMode="auto">
          <a:xfrm>
            <a:off x="5343587" y="2852508"/>
            <a:ext cx="21607" cy="14404"/>
          </a:xfrm>
          <a:custGeom>
            <a:avLst/>
            <a:gdLst>
              <a:gd name="T0" fmla="*/ 1 w 4"/>
              <a:gd name="T1" fmla="*/ 0 h 3"/>
              <a:gd name="T2" fmla="*/ 1 w 4"/>
              <a:gd name="T3" fmla="*/ 0 h 3"/>
              <a:gd name="T4" fmla="*/ 1 w 4"/>
              <a:gd name="T5" fmla="*/ 2 h 3"/>
              <a:gd name="T6" fmla="*/ 2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3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1" name="Freeform 29"/>
          <p:cNvSpPr/>
          <p:nvPr/>
        </p:nvSpPr>
        <p:spPr bwMode="auto">
          <a:xfrm>
            <a:off x="5329183" y="2852508"/>
            <a:ext cx="14404" cy="21607"/>
          </a:xfrm>
          <a:custGeom>
            <a:avLst/>
            <a:gdLst>
              <a:gd name="T0" fmla="*/ 1 w 3"/>
              <a:gd name="T1" fmla="*/ 1 h 4"/>
              <a:gd name="T2" fmla="*/ 0 w 3"/>
              <a:gd name="T3" fmla="*/ 1 h 4"/>
              <a:gd name="T4" fmla="*/ 0 w 3"/>
              <a:gd name="T5" fmla="*/ 3 h 4"/>
              <a:gd name="T6" fmla="*/ 1 w 3"/>
              <a:gd name="T7" fmla="*/ 4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1" y="0"/>
                  <a:pt x="1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2" name="Freeform 30"/>
          <p:cNvSpPr/>
          <p:nvPr/>
        </p:nvSpPr>
        <p:spPr bwMode="auto">
          <a:xfrm>
            <a:off x="5314779" y="2857310"/>
            <a:ext cx="14404" cy="21607"/>
          </a:xfrm>
          <a:custGeom>
            <a:avLst/>
            <a:gdLst>
              <a:gd name="T0" fmla="*/ 0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4 h 4"/>
              <a:gd name="T10" fmla="*/ 3 w 3"/>
              <a:gd name="T11" fmla="*/ 3 h 4"/>
              <a:gd name="T12" fmla="*/ 2 w 3"/>
              <a:gd name="T13" fmla="*/ 2 h 4"/>
              <a:gd name="T14" fmla="*/ 1 w 3"/>
              <a:gd name="T15" fmla="*/ 1 h 4"/>
              <a:gd name="T16" fmla="*/ 0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1" y="4"/>
                  <a:pt x="2" y="4"/>
                  <a:pt x="2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2" y="2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3" name="Freeform 31"/>
          <p:cNvSpPr/>
          <p:nvPr/>
        </p:nvSpPr>
        <p:spPr bwMode="auto">
          <a:xfrm>
            <a:off x="5295573" y="2862111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1 w 3"/>
              <a:gd name="T5" fmla="*/ 2 h 4"/>
              <a:gd name="T6" fmla="*/ 2 w 3"/>
              <a:gd name="T7" fmla="*/ 3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4" name="Freeform 32"/>
          <p:cNvSpPr/>
          <p:nvPr/>
        </p:nvSpPr>
        <p:spPr bwMode="auto">
          <a:xfrm>
            <a:off x="5281169" y="2866912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3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2" y="3"/>
                  <a:pt x="2" y="4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5" name="Freeform 33"/>
          <p:cNvSpPr/>
          <p:nvPr/>
        </p:nvSpPr>
        <p:spPr bwMode="auto">
          <a:xfrm>
            <a:off x="5264365" y="2874115"/>
            <a:ext cx="16805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2 w 3"/>
              <a:gd name="T11" fmla="*/ 3 h 3"/>
              <a:gd name="T12" fmla="*/ 2 w 3"/>
              <a:gd name="T13" fmla="*/ 1 h 3"/>
              <a:gd name="T14" fmla="*/ 1 w 3"/>
              <a:gd name="T15" fmla="*/ 1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2" y="2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6" name="Freeform 34"/>
          <p:cNvSpPr/>
          <p:nvPr/>
        </p:nvSpPr>
        <p:spPr bwMode="auto">
          <a:xfrm>
            <a:off x="5245160" y="2878916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7" name="Freeform 35"/>
          <p:cNvSpPr/>
          <p:nvPr/>
        </p:nvSpPr>
        <p:spPr bwMode="auto">
          <a:xfrm>
            <a:off x="5230756" y="2883718"/>
            <a:ext cx="14404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2 w 3"/>
              <a:gd name="T13" fmla="*/ 1 h 3"/>
              <a:gd name="T14" fmla="*/ 1 w 3"/>
              <a:gd name="T15" fmla="*/ 0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2" y="1"/>
                </a:cubicBezTo>
                <a:cubicBezTo>
                  <a:pt x="2" y="1"/>
                  <a:pt x="2" y="1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8" name="Freeform 36"/>
          <p:cNvSpPr/>
          <p:nvPr/>
        </p:nvSpPr>
        <p:spPr bwMode="auto">
          <a:xfrm>
            <a:off x="5211551" y="2888519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2 h 3"/>
              <a:gd name="T6" fmla="*/ 1 w 3"/>
              <a:gd name="T7" fmla="*/ 3 h 3"/>
              <a:gd name="T8" fmla="*/ 3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3"/>
                  <a:pt x="1" y="3"/>
                  <a:pt x="1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9" name="Freeform 37"/>
          <p:cNvSpPr/>
          <p:nvPr/>
        </p:nvSpPr>
        <p:spPr bwMode="auto">
          <a:xfrm>
            <a:off x="5197147" y="2893320"/>
            <a:ext cx="14404" cy="14404"/>
          </a:xfrm>
          <a:custGeom>
            <a:avLst/>
            <a:gdLst>
              <a:gd name="T0" fmla="*/ 2 w 6"/>
              <a:gd name="T1" fmla="*/ 0 h 6"/>
              <a:gd name="T2" fmla="*/ 0 w 6"/>
              <a:gd name="T3" fmla="*/ 2 h 6"/>
              <a:gd name="T4" fmla="*/ 0 w 6"/>
              <a:gd name="T5" fmla="*/ 4 h 6"/>
              <a:gd name="T6" fmla="*/ 2 w 6"/>
              <a:gd name="T7" fmla="*/ 4 h 6"/>
              <a:gd name="T8" fmla="*/ 4 w 6"/>
              <a:gd name="T9" fmla="*/ 6 h 6"/>
              <a:gd name="T10" fmla="*/ 6 w 6"/>
              <a:gd name="T11" fmla="*/ 4 h 6"/>
              <a:gd name="T12" fmla="*/ 6 w 6"/>
              <a:gd name="T13" fmla="*/ 2 h 6"/>
              <a:gd name="T14" fmla="*/ 4 w 6"/>
              <a:gd name="T15" fmla="*/ 0 h 6"/>
              <a:gd name="T16" fmla="*/ 2 w 6"/>
              <a:gd name="T1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6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6" y="4"/>
                </a:lnTo>
                <a:lnTo>
                  <a:pt x="6" y="2"/>
                </a:lnTo>
                <a:lnTo>
                  <a:pt x="4" y="0"/>
                </a:lnTo>
                <a:lnTo>
                  <a:pt x="2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0" name="Freeform 38"/>
          <p:cNvSpPr/>
          <p:nvPr/>
        </p:nvSpPr>
        <p:spPr bwMode="auto">
          <a:xfrm>
            <a:off x="5180341" y="2898122"/>
            <a:ext cx="12004" cy="9603"/>
          </a:xfrm>
          <a:custGeom>
            <a:avLst/>
            <a:gdLst>
              <a:gd name="T0" fmla="*/ 0 w 5"/>
              <a:gd name="T1" fmla="*/ 0 h 4"/>
              <a:gd name="T2" fmla="*/ 0 w 5"/>
              <a:gd name="T3" fmla="*/ 2 h 4"/>
              <a:gd name="T4" fmla="*/ 0 w 5"/>
              <a:gd name="T5" fmla="*/ 4 h 4"/>
              <a:gd name="T6" fmla="*/ 2 w 5"/>
              <a:gd name="T7" fmla="*/ 4 h 4"/>
              <a:gd name="T8" fmla="*/ 5 w 5"/>
              <a:gd name="T9" fmla="*/ 4 h 4"/>
              <a:gd name="T10" fmla="*/ 5 w 5"/>
              <a:gd name="T11" fmla="*/ 4 h 4"/>
              <a:gd name="T12" fmla="*/ 5 w 5"/>
              <a:gd name="T13" fmla="*/ 2 h 4"/>
              <a:gd name="T14" fmla="*/ 2 w 5"/>
              <a:gd name="T15" fmla="*/ 0 h 4"/>
              <a:gd name="T16" fmla="*/ 0 w 5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4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5" y="4"/>
                </a:lnTo>
                <a:lnTo>
                  <a:pt x="5" y="4"/>
                </a:lnTo>
                <a:lnTo>
                  <a:pt x="5" y="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1" name="Freeform 39"/>
          <p:cNvSpPr/>
          <p:nvPr/>
        </p:nvSpPr>
        <p:spPr bwMode="auto">
          <a:xfrm>
            <a:off x="5434812" y="2967740"/>
            <a:ext cx="38411" cy="57616"/>
          </a:xfrm>
          <a:custGeom>
            <a:avLst/>
            <a:gdLst>
              <a:gd name="T0" fmla="*/ 2 w 8"/>
              <a:gd name="T1" fmla="*/ 1 h 12"/>
              <a:gd name="T2" fmla="*/ 1 w 8"/>
              <a:gd name="T3" fmla="*/ 7 h 12"/>
              <a:gd name="T4" fmla="*/ 6 w 8"/>
              <a:gd name="T5" fmla="*/ 11 h 12"/>
              <a:gd name="T6" fmla="*/ 7 w 8"/>
              <a:gd name="T7" fmla="*/ 5 h 12"/>
              <a:gd name="T8" fmla="*/ 2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2" y="1"/>
                </a:moveTo>
                <a:cubicBezTo>
                  <a:pt x="0" y="1"/>
                  <a:pt x="0" y="4"/>
                  <a:pt x="1" y="7"/>
                </a:cubicBezTo>
                <a:cubicBezTo>
                  <a:pt x="2" y="10"/>
                  <a:pt x="4" y="12"/>
                  <a:pt x="6" y="11"/>
                </a:cubicBezTo>
                <a:cubicBezTo>
                  <a:pt x="8" y="11"/>
                  <a:pt x="8" y="8"/>
                  <a:pt x="7" y="5"/>
                </a:cubicBezTo>
                <a:cubicBezTo>
                  <a:pt x="6" y="2"/>
                  <a:pt x="4" y="0"/>
                  <a:pt x="2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2" name="Freeform 40"/>
          <p:cNvSpPr>
            <a:spLocks noEditPoints="1"/>
          </p:cNvSpPr>
          <p:nvPr/>
        </p:nvSpPr>
        <p:spPr bwMode="auto">
          <a:xfrm>
            <a:off x="4765026" y="1813019"/>
            <a:ext cx="456127" cy="386508"/>
          </a:xfrm>
          <a:custGeom>
            <a:avLst/>
            <a:gdLst>
              <a:gd name="T0" fmla="*/ 23 w 92"/>
              <a:gd name="T1" fmla="*/ 56 h 78"/>
              <a:gd name="T2" fmla="*/ 27 w 92"/>
              <a:gd name="T3" fmla="*/ 52 h 78"/>
              <a:gd name="T4" fmla="*/ 87 w 92"/>
              <a:gd name="T5" fmla="*/ 3 h 78"/>
              <a:gd name="T6" fmla="*/ 23 w 92"/>
              <a:gd name="T7" fmla="*/ 78 h 78"/>
              <a:gd name="T8" fmla="*/ 22 w 92"/>
              <a:gd name="T9" fmla="*/ 56 h 78"/>
              <a:gd name="T10" fmla="*/ 23 w 92"/>
              <a:gd name="T11" fmla="*/ 56 h 78"/>
              <a:gd name="T12" fmla="*/ 20 w 92"/>
              <a:gd name="T13" fmla="*/ 78 h 78"/>
              <a:gd name="T14" fmla="*/ 20 w 92"/>
              <a:gd name="T15" fmla="*/ 54 h 78"/>
              <a:gd name="T16" fmla="*/ 22 w 92"/>
              <a:gd name="T17" fmla="*/ 56 h 78"/>
              <a:gd name="T18" fmla="*/ 19 w 92"/>
              <a:gd name="T19" fmla="*/ 59 h 78"/>
              <a:gd name="T20" fmla="*/ 20 w 92"/>
              <a:gd name="T21" fmla="*/ 54 h 78"/>
              <a:gd name="T22" fmla="*/ 20 w 92"/>
              <a:gd name="T23" fmla="*/ 78 h 78"/>
              <a:gd name="T24" fmla="*/ 19 w 92"/>
              <a:gd name="T25" fmla="*/ 59 h 78"/>
              <a:gd name="T26" fmla="*/ 19 w 92"/>
              <a:gd name="T27" fmla="*/ 59 h 78"/>
              <a:gd name="T28" fmla="*/ 19 w 92"/>
              <a:gd name="T29" fmla="*/ 78 h 78"/>
              <a:gd name="T30" fmla="*/ 16 w 92"/>
              <a:gd name="T31" fmla="*/ 61 h 78"/>
              <a:gd name="T32" fmla="*/ 18 w 92"/>
              <a:gd name="T33" fmla="*/ 59 h 78"/>
              <a:gd name="T34" fmla="*/ 15 w 92"/>
              <a:gd name="T35" fmla="*/ 78 h 78"/>
              <a:gd name="T36" fmla="*/ 15 w 92"/>
              <a:gd name="T37" fmla="*/ 56 h 78"/>
              <a:gd name="T38" fmla="*/ 16 w 92"/>
              <a:gd name="T39" fmla="*/ 61 h 78"/>
              <a:gd name="T40" fmla="*/ 14 w 92"/>
              <a:gd name="T41" fmla="*/ 62 h 78"/>
              <a:gd name="T42" fmla="*/ 15 w 92"/>
              <a:gd name="T43" fmla="*/ 56 h 78"/>
              <a:gd name="T44" fmla="*/ 15 w 92"/>
              <a:gd name="T45" fmla="*/ 78 h 78"/>
              <a:gd name="T46" fmla="*/ 11 w 92"/>
              <a:gd name="T47" fmla="*/ 64 h 78"/>
              <a:gd name="T48" fmla="*/ 14 w 92"/>
              <a:gd name="T49" fmla="*/ 56 h 78"/>
              <a:gd name="T50" fmla="*/ 14 w 92"/>
              <a:gd name="T51" fmla="*/ 78 h 78"/>
              <a:gd name="T52" fmla="*/ 10 w 92"/>
              <a:gd name="T53" fmla="*/ 64 h 78"/>
              <a:gd name="T54" fmla="*/ 11 w 92"/>
              <a:gd name="T55" fmla="*/ 64 h 78"/>
              <a:gd name="T56" fmla="*/ 10 w 92"/>
              <a:gd name="T57" fmla="*/ 76 h 78"/>
              <a:gd name="T58" fmla="*/ 9 w 92"/>
              <a:gd name="T59" fmla="*/ 64 h 78"/>
              <a:gd name="T60" fmla="*/ 9 w 92"/>
              <a:gd name="T61" fmla="*/ 64 h 78"/>
              <a:gd name="T62" fmla="*/ 8 w 92"/>
              <a:gd name="T63" fmla="*/ 74 h 78"/>
              <a:gd name="T64" fmla="*/ 8 w 92"/>
              <a:gd name="T65" fmla="*/ 59 h 78"/>
              <a:gd name="T66" fmla="*/ 9 w 92"/>
              <a:gd name="T67" fmla="*/ 64 h 78"/>
              <a:gd name="T68" fmla="*/ 7 w 92"/>
              <a:gd name="T69" fmla="*/ 65 h 78"/>
              <a:gd name="T70" fmla="*/ 8 w 92"/>
              <a:gd name="T71" fmla="*/ 59 h 78"/>
              <a:gd name="T72" fmla="*/ 8 w 92"/>
              <a:gd name="T73" fmla="*/ 74 h 78"/>
              <a:gd name="T74" fmla="*/ 6 w 92"/>
              <a:gd name="T75" fmla="*/ 65 h 78"/>
              <a:gd name="T76" fmla="*/ 7 w 92"/>
              <a:gd name="T77" fmla="*/ 65 h 78"/>
              <a:gd name="T78" fmla="*/ 6 w 92"/>
              <a:gd name="T79" fmla="*/ 73 h 78"/>
              <a:gd name="T80" fmla="*/ 5 w 92"/>
              <a:gd name="T81" fmla="*/ 65 h 78"/>
              <a:gd name="T82" fmla="*/ 6 w 92"/>
              <a:gd name="T83" fmla="*/ 65 h 78"/>
              <a:gd name="T84" fmla="*/ 4 w 92"/>
              <a:gd name="T85" fmla="*/ 70 h 78"/>
              <a:gd name="T86" fmla="*/ 4 w 92"/>
              <a:gd name="T87" fmla="*/ 62 h 78"/>
              <a:gd name="T88" fmla="*/ 5 w 92"/>
              <a:gd name="T89" fmla="*/ 65 h 78"/>
              <a:gd name="T90" fmla="*/ 2 w 92"/>
              <a:gd name="T91" fmla="*/ 66 h 78"/>
              <a:gd name="T92" fmla="*/ 4 w 92"/>
              <a:gd name="T93" fmla="*/ 62 h 78"/>
              <a:gd name="T94" fmla="*/ 4 w 92"/>
              <a:gd name="T95" fmla="*/ 70 h 78"/>
              <a:gd name="T96" fmla="*/ 2 w 92"/>
              <a:gd name="T97" fmla="*/ 66 h 78"/>
              <a:gd name="T98" fmla="*/ 2 w 92"/>
              <a:gd name="T99" fmla="*/ 66 h 78"/>
              <a:gd name="T100" fmla="*/ 2 w 92"/>
              <a:gd name="T101" fmla="*/ 68 h 78"/>
              <a:gd name="T102" fmla="*/ 1 w 92"/>
              <a:gd name="T103" fmla="*/ 65 h 78"/>
              <a:gd name="T104" fmla="*/ 2 w 92"/>
              <a:gd name="T105" fmla="*/ 6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" h="78">
                <a:moveTo>
                  <a:pt x="45" y="69"/>
                </a:moveTo>
                <a:cubicBezTo>
                  <a:pt x="38" y="72"/>
                  <a:pt x="33" y="74"/>
                  <a:pt x="28" y="76"/>
                </a:cubicBezTo>
                <a:cubicBezTo>
                  <a:pt x="27" y="76"/>
                  <a:pt x="25" y="77"/>
                  <a:pt x="23" y="78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2"/>
                  <a:pt x="26" y="52"/>
                  <a:pt x="27" y="52"/>
                </a:cubicBezTo>
                <a:cubicBezTo>
                  <a:pt x="26" y="53"/>
                  <a:pt x="25" y="54"/>
                  <a:pt x="24" y="55"/>
                </a:cubicBezTo>
                <a:cubicBezTo>
                  <a:pt x="32" y="48"/>
                  <a:pt x="40" y="38"/>
                  <a:pt x="48" y="26"/>
                </a:cubicBezTo>
                <a:cubicBezTo>
                  <a:pt x="54" y="17"/>
                  <a:pt x="62" y="9"/>
                  <a:pt x="73" y="4"/>
                </a:cubicBezTo>
                <a:cubicBezTo>
                  <a:pt x="78" y="2"/>
                  <a:pt x="83" y="0"/>
                  <a:pt x="87" y="3"/>
                </a:cubicBezTo>
                <a:cubicBezTo>
                  <a:pt x="92" y="6"/>
                  <a:pt x="92" y="14"/>
                  <a:pt x="87" y="23"/>
                </a:cubicBezTo>
                <a:cubicBezTo>
                  <a:pt x="77" y="40"/>
                  <a:pt x="69" y="50"/>
                  <a:pt x="61" y="58"/>
                </a:cubicBezTo>
                <a:cubicBezTo>
                  <a:pt x="56" y="63"/>
                  <a:pt x="52" y="66"/>
                  <a:pt x="45" y="69"/>
                </a:cubicBezTo>
                <a:close/>
                <a:moveTo>
                  <a:pt x="23" y="78"/>
                </a:moveTo>
                <a:cubicBezTo>
                  <a:pt x="22" y="78"/>
                  <a:pt x="22" y="78"/>
                  <a:pt x="22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78"/>
                </a:lnTo>
                <a:close/>
                <a:moveTo>
                  <a:pt x="22" y="78"/>
                </a:moveTo>
                <a:cubicBezTo>
                  <a:pt x="22" y="78"/>
                  <a:pt x="21" y="78"/>
                  <a:pt x="20" y="78"/>
                </a:cubicBezTo>
                <a:cubicBezTo>
                  <a:pt x="20" y="58"/>
                  <a:pt x="20" y="58"/>
                  <a:pt x="20" y="58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3"/>
                  <a:pt x="22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2" y="56"/>
                  <a:pt x="22" y="56"/>
                </a:cubicBezTo>
                <a:lnTo>
                  <a:pt x="22" y="78"/>
                </a:lnTo>
                <a:close/>
                <a:moveTo>
                  <a:pt x="20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78"/>
                </a:ln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9" y="78"/>
                </a:moveTo>
                <a:cubicBezTo>
                  <a:pt x="18" y="78"/>
                  <a:pt x="17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55"/>
                  <a:pt x="16" y="55"/>
                  <a:pt x="16" y="55"/>
                </a:cubicBezTo>
                <a:cubicBezTo>
                  <a:pt x="17" y="55"/>
                  <a:pt x="18" y="55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6" y="78"/>
                </a:moveTo>
                <a:cubicBezTo>
                  <a:pt x="15" y="78"/>
                  <a:pt x="15" y="78"/>
                  <a:pt x="15" y="78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lnTo>
                  <a:pt x="16" y="78"/>
                </a:lnTo>
                <a:close/>
                <a:moveTo>
                  <a:pt x="15" y="78"/>
                </a:moveTo>
                <a:cubicBezTo>
                  <a:pt x="15" y="78"/>
                  <a:pt x="14" y="78"/>
                  <a:pt x="14" y="78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5" y="56"/>
                  <a:pt x="15" y="56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lnTo>
                  <a:pt x="15" y="78"/>
                </a:lnTo>
                <a:close/>
                <a:moveTo>
                  <a:pt x="14" y="78"/>
                </a:moveTo>
                <a:cubicBezTo>
                  <a:pt x="14" y="78"/>
                  <a:pt x="14" y="78"/>
                  <a:pt x="14" y="78"/>
                </a:cubicBezTo>
                <a:cubicBezTo>
                  <a:pt x="13" y="77"/>
                  <a:pt x="12" y="77"/>
                  <a:pt x="11" y="7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7"/>
                  <a:pt x="13" y="57"/>
                  <a:pt x="14" y="56"/>
                </a:cubicBez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78"/>
                </a:lnTo>
                <a:close/>
                <a:moveTo>
                  <a:pt x="11" y="76"/>
                </a:moveTo>
                <a:cubicBezTo>
                  <a:pt x="10" y="76"/>
                  <a:pt x="10" y="76"/>
                  <a:pt x="10" y="76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58"/>
                  <a:pt x="10" y="58"/>
                  <a:pt x="1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64"/>
                  <a:pt x="11" y="64"/>
                  <a:pt x="11" y="64"/>
                </a:cubicBezTo>
                <a:lnTo>
                  <a:pt x="11" y="76"/>
                </a:lnTo>
                <a:close/>
                <a:moveTo>
                  <a:pt x="10" y="76"/>
                </a:moveTo>
                <a:cubicBezTo>
                  <a:pt x="9" y="75"/>
                  <a:pt x="9" y="75"/>
                  <a:pt x="9" y="75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10" y="64"/>
                  <a:pt x="10" y="64"/>
                  <a:pt x="10" y="64"/>
                </a:cubicBezTo>
                <a:lnTo>
                  <a:pt x="10" y="76"/>
                </a:lnTo>
                <a:close/>
                <a:moveTo>
                  <a:pt x="9" y="75"/>
                </a:moveTo>
                <a:cubicBezTo>
                  <a:pt x="8" y="74"/>
                  <a:pt x="8" y="74"/>
                  <a:pt x="8" y="7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lnTo>
                  <a:pt x="9" y="75"/>
                </a:lnTo>
                <a:close/>
                <a:moveTo>
                  <a:pt x="8" y="74"/>
                </a:moveTo>
                <a:cubicBezTo>
                  <a:pt x="7" y="74"/>
                  <a:pt x="7" y="74"/>
                  <a:pt x="7" y="74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0"/>
                  <a:pt x="7" y="60"/>
                  <a:pt x="7" y="60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4"/>
                  <a:pt x="8" y="64"/>
                  <a:pt x="8" y="64"/>
                </a:cubicBezTo>
                <a:lnTo>
                  <a:pt x="8" y="74"/>
                </a:lnTo>
                <a:close/>
                <a:moveTo>
                  <a:pt x="7" y="74"/>
                </a:moveTo>
                <a:cubicBezTo>
                  <a:pt x="6" y="73"/>
                  <a:pt x="6" y="73"/>
                  <a:pt x="6" y="73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7" y="65"/>
                </a:cubicBezTo>
                <a:lnTo>
                  <a:pt x="7" y="74"/>
                </a:lnTo>
                <a:close/>
                <a:moveTo>
                  <a:pt x="6" y="73"/>
                </a:moveTo>
                <a:cubicBezTo>
                  <a:pt x="5" y="72"/>
                  <a:pt x="5" y="72"/>
                  <a:pt x="5" y="72"/>
                </a:cubicBezTo>
                <a:cubicBezTo>
                  <a:pt x="5" y="65"/>
                  <a:pt x="5" y="65"/>
                  <a:pt x="5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1"/>
                  <a:pt x="5" y="61"/>
                  <a:pt x="5" y="61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73"/>
                </a:lnTo>
                <a:close/>
                <a:moveTo>
                  <a:pt x="5" y="72"/>
                </a:moveTo>
                <a:cubicBezTo>
                  <a:pt x="5" y="71"/>
                  <a:pt x="4" y="71"/>
                  <a:pt x="4" y="7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lnTo>
                  <a:pt x="5" y="72"/>
                </a:lnTo>
                <a:close/>
                <a:moveTo>
                  <a:pt x="4" y="70"/>
                </a:moveTo>
                <a:cubicBezTo>
                  <a:pt x="3" y="70"/>
                  <a:pt x="3" y="69"/>
                  <a:pt x="2" y="69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3"/>
                  <a:pt x="3" y="62"/>
                  <a:pt x="4" y="62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3" y="66"/>
                </a:cubicBezTo>
                <a:cubicBezTo>
                  <a:pt x="4" y="65"/>
                  <a:pt x="4" y="65"/>
                  <a:pt x="4" y="65"/>
                </a:cubicBezTo>
                <a:lnTo>
                  <a:pt x="4" y="70"/>
                </a:lnTo>
                <a:close/>
                <a:moveTo>
                  <a:pt x="2" y="69"/>
                </a:moveTo>
                <a:cubicBezTo>
                  <a:pt x="2" y="68"/>
                  <a:pt x="2" y="68"/>
                  <a:pt x="2" y="68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9"/>
                </a:lnTo>
                <a:close/>
                <a:moveTo>
                  <a:pt x="2" y="68"/>
                </a:moveTo>
                <a:cubicBezTo>
                  <a:pt x="1" y="67"/>
                  <a:pt x="1" y="66"/>
                  <a:pt x="0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3" name="Freeform 41"/>
          <p:cNvSpPr/>
          <p:nvPr/>
        </p:nvSpPr>
        <p:spPr bwMode="auto">
          <a:xfrm>
            <a:off x="4769827" y="1808218"/>
            <a:ext cx="456127" cy="357700"/>
          </a:xfrm>
          <a:custGeom>
            <a:avLst/>
            <a:gdLst>
              <a:gd name="T0" fmla="*/ 4 w 92"/>
              <a:gd name="T1" fmla="*/ 72 h 72"/>
              <a:gd name="T2" fmla="*/ 54 w 92"/>
              <a:gd name="T3" fmla="*/ 35 h 72"/>
              <a:gd name="T4" fmla="*/ 66 w 92"/>
              <a:gd name="T5" fmla="*/ 22 h 72"/>
              <a:gd name="T6" fmla="*/ 88 w 92"/>
              <a:gd name="T7" fmla="*/ 20 h 72"/>
              <a:gd name="T8" fmla="*/ 73 w 92"/>
              <a:gd name="T9" fmla="*/ 6 h 72"/>
              <a:gd name="T10" fmla="*/ 49 w 92"/>
              <a:gd name="T11" fmla="*/ 27 h 72"/>
              <a:gd name="T12" fmla="*/ 0 w 92"/>
              <a:gd name="T13" fmla="*/ 68 h 72"/>
              <a:gd name="T14" fmla="*/ 4 w 92"/>
              <a:gd name="T15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72">
                <a:moveTo>
                  <a:pt x="4" y="72"/>
                </a:moveTo>
                <a:cubicBezTo>
                  <a:pt x="17" y="71"/>
                  <a:pt x="34" y="58"/>
                  <a:pt x="54" y="35"/>
                </a:cubicBezTo>
                <a:cubicBezTo>
                  <a:pt x="57" y="31"/>
                  <a:pt x="60" y="27"/>
                  <a:pt x="66" y="22"/>
                </a:cubicBezTo>
                <a:cubicBezTo>
                  <a:pt x="75" y="15"/>
                  <a:pt x="82" y="14"/>
                  <a:pt x="88" y="20"/>
                </a:cubicBezTo>
                <a:cubicBezTo>
                  <a:pt x="92" y="11"/>
                  <a:pt x="87" y="0"/>
                  <a:pt x="73" y="6"/>
                </a:cubicBezTo>
                <a:cubicBezTo>
                  <a:pt x="62" y="11"/>
                  <a:pt x="54" y="19"/>
                  <a:pt x="49" y="27"/>
                </a:cubicBezTo>
                <a:cubicBezTo>
                  <a:pt x="32" y="51"/>
                  <a:pt x="15" y="68"/>
                  <a:pt x="0" y="68"/>
                </a:cubicBezTo>
                <a:cubicBezTo>
                  <a:pt x="1" y="70"/>
                  <a:pt x="2" y="71"/>
                  <a:pt x="4" y="72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4" name="Freeform 42"/>
          <p:cNvSpPr/>
          <p:nvPr/>
        </p:nvSpPr>
        <p:spPr bwMode="auto">
          <a:xfrm>
            <a:off x="4690605" y="1476926"/>
            <a:ext cx="506542" cy="578562"/>
          </a:xfrm>
          <a:custGeom>
            <a:avLst/>
            <a:gdLst>
              <a:gd name="T0" fmla="*/ 43 w 102"/>
              <a:gd name="T1" fmla="*/ 117 h 117"/>
              <a:gd name="T2" fmla="*/ 0 w 102"/>
              <a:gd name="T3" fmla="*/ 17 h 117"/>
              <a:gd name="T4" fmla="*/ 102 w 102"/>
              <a:gd name="T5" fmla="*/ 65 h 117"/>
              <a:gd name="T6" fmla="*/ 43 w 102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17">
                <a:moveTo>
                  <a:pt x="43" y="117"/>
                </a:moveTo>
                <a:cubicBezTo>
                  <a:pt x="49" y="74"/>
                  <a:pt x="35" y="41"/>
                  <a:pt x="0" y="17"/>
                </a:cubicBezTo>
                <a:cubicBezTo>
                  <a:pt x="56" y="0"/>
                  <a:pt x="90" y="16"/>
                  <a:pt x="102" y="65"/>
                </a:cubicBezTo>
                <a:cubicBezTo>
                  <a:pt x="77" y="66"/>
                  <a:pt x="57" y="83"/>
                  <a:pt x="43" y="117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5" name="Freeform 43"/>
          <p:cNvSpPr/>
          <p:nvPr/>
        </p:nvSpPr>
        <p:spPr bwMode="auto">
          <a:xfrm>
            <a:off x="4839446" y="1546544"/>
            <a:ext cx="256872" cy="266475"/>
          </a:xfrm>
          <a:custGeom>
            <a:avLst/>
            <a:gdLst>
              <a:gd name="T0" fmla="*/ 0 w 52"/>
              <a:gd name="T1" fmla="*/ 33 h 54"/>
              <a:gd name="T2" fmla="*/ 32 w 52"/>
              <a:gd name="T3" fmla="*/ 0 h 54"/>
              <a:gd name="T4" fmla="*/ 52 w 52"/>
              <a:gd name="T5" fmla="*/ 12 h 54"/>
              <a:gd name="T6" fmla="*/ 10 w 52"/>
              <a:gd name="T7" fmla="*/ 54 h 54"/>
              <a:gd name="T8" fmla="*/ 0 w 52"/>
              <a:gd name="T9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4">
                <a:moveTo>
                  <a:pt x="0" y="33"/>
                </a:moveTo>
                <a:cubicBezTo>
                  <a:pt x="9" y="17"/>
                  <a:pt x="19" y="6"/>
                  <a:pt x="32" y="0"/>
                </a:cubicBezTo>
                <a:cubicBezTo>
                  <a:pt x="40" y="2"/>
                  <a:pt x="47" y="7"/>
                  <a:pt x="52" y="12"/>
                </a:cubicBezTo>
                <a:cubicBezTo>
                  <a:pt x="36" y="20"/>
                  <a:pt x="22" y="34"/>
                  <a:pt x="10" y="54"/>
                </a:cubicBezTo>
                <a:cubicBezTo>
                  <a:pt x="8" y="46"/>
                  <a:pt x="5" y="40"/>
                  <a:pt x="0" y="3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6" name="Freeform 44"/>
          <p:cNvSpPr/>
          <p:nvPr/>
        </p:nvSpPr>
        <p:spPr bwMode="auto">
          <a:xfrm>
            <a:off x="4685803" y="1580154"/>
            <a:ext cx="213660" cy="511343"/>
          </a:xfrm>
          <a:custGeom>
            <a:avLst/>
            <a:gdLst>
              <a:gd name="T0" fmla="*/ 16 w 43"/>
              <a:gd name="T1" fmla="*/ 103 h 103"/>
              <a:gd name="T2" fmla="*/ 0 w 43"/>
              <a:gd name="T3" fmla="*/ 0 h 103"/>
              <a:gd name="T4" fmla="*/ 43 w 43"/>
              <a:gd name="T5" fmla="*/ 78 h 103"/>
              <a:gd name="T6" fmla="*/ 16 w 43"/>
              <a:gd name="T7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103">
                <a:moveTo>
                  <a:pt x="16" y="103"/>
                </a:moveTo>
                <a:cubicBezTo>
                  <a:pt x="18" y="68"/>
                  <a:pt x="13" y="33"/>
                  <a:pt x="0" y="0"/>
                </a:cubicBezTo>
                <a:cubicBezTo>
                  <a:pt x="23" y="42"/>
                  <a:pt x="38" y="68"/>
                  <a:pt x="43" y="78"/>
                </a:cubicBezTo>
                <a:cubicBezTo>
                  <a:pt x="38" y="87"/>
                  <a:pt x="29" y="95"/>
                  <a:pt x="16" y="10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7" name="Freeform 45"/>
          <p:cNvSpPr/>
          <p:nvPr/>
        </p:nvSpPr>
        <p:spPr bwMode="auto">
          <a:xfrm>
            <a:off x="4647393" y="1440915"/>
            <a:ext cx="122435" cy="100828"/>
          </a:xfrm>
          <a:custGeom>
            <a:avLst/>
            <a:gdLst>
              <a:gd name="T0" fmla="*/ 0 w 25"/>
              <a:gd name="T1" fmla="*/ 10 h 20"/>
              <a:gd name="T2" fmla="*/ 6 w 25"/>
              <a:gd name="T3" fmla="*/ 20 h 20"/>
              <a:gd name="T4" fmla="*/ 25 w 25"/>
              <a:gd name="T5" fmla="*/ 12 h 20"/>
              <a:gd name="T6" fmla="*/ 25 w 25"/>
              <a:gd name="T7" fmla="*/ 13 h 20"/>
              <a:gd name="T8" fmla="*/ 22 w 25"/>
              <a:gd name="T9" fmla="*/ 2 h 20"/>
              <a:gd name="T10" fmla="*/ 0 w 25"/>
              <a:gd name="T1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20">
                <a:moveTo>
                  <a:pt x="0" y="10"/>
                </a:moveTo>
                <a:cubicBezTo>
                  <a:pt x="6" y="20"/>
                  <a:pt x="6" y="20"/>
                  <a:pt x="6" y="20"/>
                </a:cubicBezTo>
                <a:cubicBezTo>
                  <a:pt x="10" y="18"/>
                  <a:pt x="21" y="11"/>
                  <a:pt x="25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1"/>
                  <a:pt x="22" y="2"/>
                  <a:pt x="22" y="2"/>
                </a:cubicBezTo>
                <a:cubicBezTo>
                  <a:pt x="17" y="0"/>
                  <a:pt x="4" y="8"/>
                  <a:pt x="0" y="1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8" name="Freeform 46"/>
          <p:cNvSpPr/>
          <p:nvPr/>
        </p:nvSpPr>
        <p:spPr bwMode="auto">
          <a:xfrm>
            <a:off x="4721814" y="1452919"/>
            <a:ext cx="48013" cy="79223"/>
          </a:xfrm>
          <a:custGeom>
            <a:avLst/>
            <a:gdLst>
              <a:gd name="T0" fmla="*/ 14 w 20"/>
              <a:gd name="T1" fmla="*/ 0 h 33"/>
              <a:gd name="T2" fmla="*/ 20 w 20"/>
              <a:gd name="T3" fmla="*/ 22 h 33"/>
              <a:gd name="T4" fmla="*/ 20 w 20"/>
              <a:gd name="T5" fmla="*/ 22 h 33"/>
              <a:gd name="T6" fmla="*/ 20 w 20"/>
              <a:gd name="T7" fmla="*/ 22 h 33"/>
              <a:gd name="T8" fmla="*/ 20 w 20"/>
              <a:gd name="T9" fmla="*/ 24 h 33"/>
              <a:gd name="T10" fmla="*/ 20 w 20"/>
              <a:gd name="T11" fmla="*/ 24 h 33"/>
              <a:gd name="T12" fmla="*/ 18 w 20"/>
              <a:gd name="T13" fmla="*/ 24 h 33"/>
              <a:gd name="T14" fmla="*/ 18 w 20"/>
              <a:gd name="T15" fmla="*/ 26 h 33"/>
              <a:gd name="T16" fmla="*/ 16 w 20"/>
              <a:gd name="T17" fmla="*/ 26 h 33"/>
              <a:gd name="T18" fmla="*/ 16 w 20"/>
              <a:gd name="T19" fmla="*/ 26 h 33"/>
              <a:gd name="T20" fmla="*/ 14 w 20"/>
              <a:gd name="T21" fmla="*/ 28 h 33"/>
              <a:gd name="T22" fmla="*/ 12 w 20"/>
              <a:gd name="T23" fmla="*/ 28 h 33"/>
              <a:gd name="T24" fmla="*/ 10 w 20"/>
              <a:gd name="T25" fmla="*/ 28 h 33"/>
              <a:gd name="T26" fmla="*/ 10 w 20"/>
              <a:gd name="T27" fmla="*/ 31 h 33"/>
              <a:gd name="T28" fmla="*/ 8 w 20"/>
              <a:gd name="T29" fmla="*/ 31 h 33"/>
              <a:gd name="T30" fmla="*/ 6 w 20"/>
              <a:gd name="T31" fmla="*/ 33 h 33"/>
              <a:gd name="T32" fmla="*/ 6 w 20"/>
              <a:gd name="T33" fmla="*/ 33 h 33"/>
              <a:gd name="T34" fmla="*/ 6 w 20"/>
              <a:gd name="T35" fmla="*/ 33 h 33"/>
              <a:gd name="T36" fmla="*/ 0 w 20"/>
              <a:gd name="T37" fmla="*/ 10 h 33"/>
              <a:gd name="T38" fmla="*/ 0 w 20"/>
              <a:gd name="T39" fmla="*/ 10 h 33"/>
              <a:gd name="T40" fmla="*/ 0 w 20"/>
              <a:gd name="T41" fmla="*/ 10 h 33"/>
              <a:gd name="T42" fmla="*/ 0 w 20"/>
              <a:gd name="T43" fmla="*/ 8 h 33"/>
              <a:gd name="T44" fmla="*/ 2 w 20"/>
              <a:gd name="T45" fmla="*/ 8 h 33"/>
              <a:gd name="T46" fmla="*/ 4 w 20"/>
              <a:gd name="T47" fmla="*/ 8 h 33"/>
              <a:gd name="T48" fmla="*/ 6 w 20"/>
              <a:gd name="T49" fmla="*/ 6 h 33"/>
              <a:gd name="T50" fmla="*/ 8 w 20"/>
              <a:gd name="T51" fmla="*/ 6 h 33"/>
              <a:gd name="T52" fmla="*/ 8 w 20"/>
              <a:gd name="T53" fmla="*/ 6 h 33"/>
              <a:gd name="T54" fmla="*/ 10 w 20"/>
              <a:gd name="T55" fmla="*/ 4 h 33"/>
              <a:gd name="T56" fmla="*/ 10 w 20"/>
              <a:gd name="T57" fmla="*/ 4 h 33"/>
              <a:gd name="T58" fmla="*/ 12 w 20"/>
              <a:gd name="T59" fmla="*/ 4 h 33"/>
              <a:gd name="T60" fmla="*/ 12 w 20"/>
              <a:gd name="T61" fmla="*/ 2 h 33"/>
              <a:gd name="T62" fmla="*/ 14 w 20"/>
              <a:gd name="T63" fmla="*/ 2 h 33"/>
              <a:gd name="T64" fmla="*/ 14 w 20"/>
              <a:gd name="T65" fmla="*/ 2 h 33"/>
              <a:gd name="T66" fmla="*/ 14 w 20"/>
              <a:gd name="T67" fmla="*/ 0 h 33"/>
              <a:gd name="T68" fmla="*/ 14 w 20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" h="33">
                <a:moveTo>
                  <a:pt x="14" y="0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4"/>
                </a:lnTo>
                <a:lnTo>
                  <a:pt x="20" y="24"/>
                </a:lnTo>
                <a:lnTo>
                  <a:pt x="18" y="24"/>
                </a:lnTo>
                <a:lnTo>
                  <a:pt x="18" y="26"/>
                </a:lnTo>
                <a:lnTo>
                  <a:pt x="16" y="26"/>
                </a:lnTo>
                <a:lnTo>
                  <a:pt x="16" y="26"/>
                </a:lnTo>
                <a:lnTo>
                  <a:pt x="14" y="28"/>
                </a:lnTo>
                <a:lnTo>
                  <a:pt x="12" y="28"/>
                </a:lnTo>
                <a:lnTo>
                  <a:pt x="10" y="28"/>
                </a:lnTo>
                <a:lnTo>
                  <a:pt x="10" y="31"/>
                </a:lnTo>
                <a:lnTo>
                  <a:pt x="8" y="31"/>
                </a:lnTo>
                <a:lnTo>
                  <a:pt x="6" y="33"/>
                </a:lnTo>
                <a:lnTo>
                  <a:pt x="6" y="33"/>
                </a:lnTo>
                <a:lnTo>
                  <a:pt x="6" y="33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2" y="8"/>
                </a:lnTo>
                <a:lnTo>
                  <a:pt x="4" y="8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4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4" y="0"/>
                </a:lnTo>
                <a:lnTo>
                  <a:pt x="14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9" name="Freeform 47"/>
          <p:cNvSpPr/>
          <p:nvPr/>
        </p:nvSpPr>
        <p:spPr bwMode="auto">
          <a:xfrm>
            <a:off x="4721814" y="1412107"/>
            <a:ext cx="146442" cy="124835"/>
          </a:xfrm>
          <a:custGeom>
            <a:avLst/>
            <a:gdLst>
              <a:gd name="T0" fmla="*/ 0 w 30"/>
              <a:gd name="T1" fmla="*/ 13 h 25"/>
              <a:gd name="T2" fmla="*/ 3 w 30"/>
              <a:gd name="T3" fmla="*/ 24 h 25"/>
              <a:gd name="T4" fmla="*/ 17 w 30"/>
              <a:gd name="T5" fmla="*/ 17 h 25"/>
              <a:gd name="T6" fmla="*/ 29 w 30"/>
              <a:gd name="T7" fmla="*/ 14 h 25"/>
              <a:gd name="T8" fmla="*/ 22 w 30"/>
              <a:gd name="T9" fmla="*/ 9 h 25"/>
              <a:gd name="T10" fmla="*/ 25 w 30"/>
              <a:gd name="T11" fmla="*/ 3 h 25"/>
              <a:gd name="T12" fmla="*/ 2 w 30"/>
              <a:gd name="T13" fmla="*/ 13 h 25"/>
              <a:gd name="T14" fmla="*/ 0 w 30"/>
              <a:gd name="T1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5">
                <a:moveTo>
                  <a:pt x="0" y="13"/>
                </a:moveTo>
                <a:cubicBezTo>
                  <a:pt x="3" y="24"/>
                  <a:pt x="3" y="24"/>
                  <a:pt x="3" y="24"/>
                </a:cubicBezTo>
                <a:cubicBezTo>
                  <a:pt x="5" y="25"/>
                  <a:pt x="14" y="19"/>
                  <a:pt x="17" y="17"/>
                </a:cubicBezTo>
                <a:cubicBezTo>
                  <a:pt x="20" y="15"/>
                  <a:pt x="27" y="12"/>
                  <a:pt x="29" y="14"/>
                </a:cubicBezTo>
                <a:cubicBezTo>
                  <a:pt x="30" y="12"/>
                  <a:pt x="25" y="10"/>
                  <a:pt x="22" y="9"/>
                </a:cubicBezTo>
                <a:cubicBezTo>
                  <a:pt x="21" y="7"/>
                  <a:pt x="24" y="4"/>
                  <a:pt x="25" y="3"/>
                </a:cubicBezTo>
                <a:cubicBezTo>
                  <a:pt x="21" y="0"/>
                  <a:pt x="6" y="11"/>
                  <a:pt x="2" y="13"/>
                </a:cubicBezTo>
                <a:cubicBezTo>
                  <a:pt x="2" y="13"/>
                  <a:pt x="0" y="14"/>
                  <a:pt x="0" y="1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80" name="Copyright Notice"/>
          <p:cNvSpPr/>
          <p:nvPr/>
        </p:nvSpPr>
        <p:spPr bwMode="auto">
          <a:xfrm>
            <a:off x="5562009" y="1532277"/>
            <a:ext cx="25819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 smtClean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页面餐厅层次布局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Copyright Notice"/>
          <p:cNvSpPr/>
          <p:nvPr/>
        </p:nvSpPr>
        <p:spPr bwMode="auto">
          <a:xfrm>
            <a:off x="6085622" y="2579278"/>
            <a:ext cx="38011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标签设置及个性化推荐算法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Copyright Notice"/>
          <p:cNvSpPr/>
          <p:nvPr/>
        </p:nvSpPr>
        <p:spPr bwMode="auto">
          <a:xfrm>
            <a:off x="6171682" y="4988784"/>
            <a:ext cx="1362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Copyright Notice"/>
          <p:cNvSpPr/>
          <p:nvPr/>
        </p:nvSpPr>
        <p:spPr bwMode="auto">
          <a:xfrm>
            <a:off x="6171608" y="3838641"/>
            <a:ext cx="1362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Copyright Notice"/>
          <p:cNvSpPr/>
          <p:nvPr/>
        </p:nvSpPr>
        <p:spPr bwMode="auto">
          <a:xfrm rot="20950243">
            <a:off x="1141087" y="1922183"/>
            <a:ext cx="2507720" cy="74254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176621" y="661638"/>
            <a:ext cx="3838726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 smtClean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页面餐厅层次布局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2" name="等腰三角形 41"/>
          <p:cNvSpPr/>
          <p:nvPr/>
        </p:nvSpPr>
        <p:spPr>
          <a:xfrm rot="5400000">
            <a:off x="427990" y="2838100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9551035" y="2838100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263" y="1370027"/>
            <a:ext cx="4757474" cy="519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17043" y="661638"/>
            <a:ext cx="3357880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标签设置 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98940" y="1631333"/>
            <a:ext cx="855280" cy="845784"/>
            <a:chOff x="1469675" y="2728606"/>
            <a:chExt cx="2187070" cy="2162788"/>
          </a:xfrm>
        </p:grpSpPr>
        <p:grpSp>
          <p:nvGrpSpPr>
            <p:cNvPr id="40" name="组合 39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3" name="等腰三角形 4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6" name="等腰三角形 4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Copyright Notice"/>
          <p:cNvSpPr/>
          <p:nvPr/>
        </p:nvSpPr>
        <p:spPr bwMode="auto">
          <a:xfrm>
            <a:off x="1804036" y="1833446"/>
            <a:ext cx="34963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简洁明了地概括食物特征</a:t>
            </a:r>
            <a:endParaRPr lang="zh-CN" alt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 flipH="1">
            <a:off x="948690" y="3035935"/>
            <a:ext cx="855345" cy="422910"/>
            <a:chOff x="4956670" y="4443106"/>
            <a:chExt cx="4884016" cy="2414894"/>
          </a:xfrm>
        </p:grpSpPr>
        <p:sp>
          <p:nvSpPr>
            <p:cNvPr id="38" name="等腰三角形 37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V="1">
            <a:off x="948690" y="3458845"/>
            <a:ext cx="855345" cy="422910"/>
            <a:chOff x="4956670" y="4443106"/>
            <a:chExt cx="4884016" cy="2414894"/>
          </a:xfrm>
        </p:grpSpPr>
        <p:sp>
          <p:nvSpPr>
            <p:cNvPr id="49" name="等腰三角形 48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Copyright Notice"/>
          <p:cNvSpPr/>
          <p:nvPr/>
        </p:nvSpPr>
        <p:spPr bwMode="auto">
          <a:xfrm>
            <a:off x="1804671" y="3212666"/>
            <a:ext cx="53251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以标签为索引筛查食物，提高查询效率</a:t>
            </a:r>
            <a:endParaRPr lang="zh-CN" alt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73235" y="4400568"/>
            <a:ext cx="855280" cy="845784"/>
            <a:chOff x="1469675" y="2728606"/>
            <a:chExt cx="2187070" cy="2162788"/>
          </a:xfrm>
        </p:grpSpPr>
        <p:grpSp>
          <p:nvGrpSpPr>
            <p:cNvPr id="53" name="组合 52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54" name="等腰三角形 53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57" name="等腰三角形 5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6" name="Copyright Notice"/>
          <p:cNvSpPr/>
          <p:nvPr/>
        </p:nvSpPr>
        <p:spPr bwMode="auto">
          <a:xfrm>
            <a:off x="1828801" y="4573471"/>
            <a:ext cx="38011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为个性化算法提供参考依据</a:t>
            </a:r>
            <a:endParaRPr lang="zh-CN" alt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417043" y="661638"/>
            <a:ext cx="3357880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标签设置 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05" y="1833245"/>
            <a:ext cx="6149340" cy="3874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 2050"/>
          <p:cNvSpPr/>
          <p:nvPr/>
        </p:nvSpPr>
        <p:spPr bwMode="auto">
          <a:xfrm>
            <a:off x="8214360" y="1833245"/>
            <a:ext cx="508635" cy="610235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72755" y="2443480"/>
            <a:ext cx="792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管理员</a:t>
            </a:r>
            <a:endParaRPr lang="zh-CN" altLang="en-US" sz="16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0" name="下箭头 59"/>
          <p:cNvSpPr/>
          <p:nvPr/>
        </p:nvSpPr>
        <p:spPr>
          <a:xfrm>
            <a:off x="8346440" y="2780665"/>
            <a:ext cx="244475" cy="313055"/>
          </a:xfrm>
          <a:prstGeom prst="downArrow">
            <a:avLst/>
          </a:prstGeom>
          <a:solidFill>
            <a:srgbClr val="FBFBFB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7165340" y="3093720"/>
            <a:ext cx="2607310" cy="645160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4D86B3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7165340" y="309372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根据食物的种类、口味等，</a:t>
            </a:r>
            <a:endParaRPr lang="zh-CN" altLang="en-US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为食物设置标签</a:t>
            </a:r>
            <a:endParaRPr lang="zh-CN" altLang="en-US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673100" y="446690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1534510" y="446690"/>
            <a:ext cx="2057400" cy="1773620"/>
          </a:xfrm>
          <a:prstGeom prst="triangle">
            <a:avLst/>
          </a:pr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0230" y="3025158"/>
            <a:ext cx="855280" cy="845784"/>
            <a:chOff x="1469675" y="2728606"/>
            <a:chExt cx="2187070" cy="2162788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060230" y="5324271"/>
            <a:ext cx="855280" cy="845784"/>
            <a:chOff x="1469675" y="2728606"/>
            <a:chExt cx="2187070" cy="2162788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17" name="等腰三角形 1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Copyright Notice"/>
          <p:cNvSpPr/>
          <p:nvPr/>
        </p:nvSpPr>
        <p:spPr bwMode="auto">
          <a:xfrm>
            <a:off x="2430440" y="3224731"/>
            <a:ext cx="2797222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roduct Position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Values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Copyright Notice"/>
          <p:cNvSpPr/>
          <p:nvPr/>
        </p:nvSpPr>
        <p:spPr bwMode="auto">
          <a:xfrm>
            <a:off x="2401849" y="5529781"/>
            <a:ext cx="2753044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Technologies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603780" y="3025158"/>
            <a:ext cx="855280" cy="845784"/>
            <a:chOff x="1469675" y="2728606"/>
            <a:chExt cx="2187070" cy="2162788"/>
          </a:xfrm>
        </p:grpSpPr>
        <p:grpSp>
          <p:nvGrpSpPr>
            <p:cNvPr id="36" name="组合 35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0" name="等腰三角形 39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38" name="等腰三角形 3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603780" y="5330208"/>
            <a:ext cx="855280" cy="845784"/>
            <a:chOff x="1469675" y="2728606"/>
            <a:chExt cx="2187070" cy="2162788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1469675" y="2728606"/>
              <a:ext cx="2187070" cy="1081394"/>
              <a:chOff x="4956670" y="4443106"/>
              <a:chExt cx="4884016" cy="2414894"/>
            </a:xfrm>
          </p:grpSpPr>
          <p:sp>
            <p:nvSpPr>
              <p:cNvPr id="47" name="等腰三角形 4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flipV="1">
              <a:off x="1469675" y="3810000"/>
              <a:ext cx="2187070" cy="1081394"/>
              <a:chOff x="4956670" y="4443106"/>
              <a:chExt cx="4884016" cy="2414894"/>
            </a:xfrm>
          </p:grpSpPr>
          <p:sp>
            <p:nvSpPr>
              <p:cNvPr id="45" name="等腰三角形 4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Copyright Notice"/>
          <p:cNvSpPr/>
          <p:nvPr/>
        </p:nvSpPr>
        <p:spPr bwMode="auto">
          <a:xfrm>
            <a:off x="8594727" y="3224730"/>
            <a:ext cx="1530401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Copyright Notice"/>
          <p:cNvSpPr/>
          <p:nvPr/>
        </p:nvSpPr>
        <p:spPr bwMode="auto">
          <a:xfrm>
            <a:off x="8591323" y="5345114"/>
            <a:ext cx="1679480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Lessons &amp;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789940"/>
            <a:ext cx="5224145" cy="151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99188" y="661638"/>
            <a:ext cx="4593590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个性化推荐算法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0" y="1439545"/>
            <a:ext cx="7349490" cy="501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5" y="1439545"/>
            <a:ext cx="2750185" cy="954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2" name="等腰三角形 41"/>
          <p:cNvSpPr/>
          <p:nvPr/>
        </p:nvSpPr>
        <p:spPr>
          <a:xfrm rot="5400000">
            <a:off x="427990" y="2838100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16200000">
            <a:off x="9551035" y="2838100"/>
            <a:ext cx="2057400" cy="1773620"/>
          </a:xfrm>
          <a:prstGeom prst="triangle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31243" y="661638"/>
            <a:ext cx="4729480" cy="61849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 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界面展示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 descr="{87F57102-F311-07E8-6556-D180FBF9C719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445" y="1280160"/>
            <a:ext cx="9389745" cy="56064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1730" y="5515161"/>
            <a:ext cx="2805424" cy="472653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60465" y="1517964"/>
            <a:ext cx="6336601" cy="3158083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3654526" y="5174459"/>
            <a:ext cx="442913" cy="30003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21979" y="4955763"/>
            <a:ext cx="25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图中</a:t>
            </a:r>
            <a:r>
              <a:rPr kumimoji="1" lang="en-US" altLang="zh-CN" b="1" dirty="0">
                <a:solidFill>
                  <a:schemeClr val="accent1"/>
                </a:solidFill>
              </a:rPr>
              <a:t>x</a:t>
            </a:r>
            <a:r>
              <a:rPr kumimoji="1" lang="zh-CN" altLang="en-US" b="1" dirty="0">
                <a:solidFill>
                  <a:schemeClr val="accent1"/>
                </a:solidFill>
              </a:rPr>
              <a:t>轴对应的索引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 flipH="1">
            <a:off x="6932020" y="5281022"/>
            <a:ext cx="288861" cy="231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7655444" y="5291167"/>
            <a:ext cx="288861" cy="231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8427636" y="5303059"/>
            <a:ext cx="288861" cy="231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9183000" y="5291167"/>
            <a:ext cx="309704" cy="254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21150" y="4918353"/>
            <a:ext cx="115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天气类型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33848" y="4918353"/>
            <a:ext cx="12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平均气温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22424" y="4923882"/>
            <a:ext cx="14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浏览数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22040" y="4919187"/>
            <a:ext cx="105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点赞数</a:t>
            </a:r>
            <a:endParaRPr kumimoji="1"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630" y="5453023"/>
            <a:ext cx="3258210" cy="563921"/>
          </a:xfrm>
          <a:prstGeom prst="rect">
            <a:avLst/>
          </a:prstGeom>
        </p:spPr>
      </p:pic>
      <p:sp>
        <p:nvSpPr>
          <p:cNvPr id="17" name="Copyright Notice"/>
          <p:cNvSpPr/>
          <p:nvPr/>
        </p:nvSpPr>
        <p:spPr bwMode="auto">
          <a:xfrm>
            <a:off x="4468370" y="661638"/>
            <a:ext cx="325523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24" name="组合 23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8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5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3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31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42" name="组合 4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5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5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5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4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4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9355" y="1370965"/>
            <a:ext cx="5067300" cy="5181600"/>
          </a:xfrm>
          <a:prstGeom prst="rect">
            <a:avLst/>
          </a:prstGeom>
        </p:spPr>
      </p:pic>
      <p:sp>
        <p:nvSpPr>
          <p:cNvPr id="5" name="Copyright Notice"/>
          <p:cNvSpPr/>
          <p:nvPr/>
        </p:nvSpPr>
        <p:spPr bwMode="auto">
          <a:xfrm>
            <a:off x="4237540" y="661638"/>
            <a:ext cx="371689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8" name="组合 7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21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1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7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3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4" name="组合 23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7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5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3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31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7963" y="1737361"/>
            <a:ext cx="3011502" cy="5073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6" y="1696025"/>
            <a:ext cx="3409148" cy="590045"/>
          </a:xfrm>
          <a:prstGeom prst="rect">
            <a:avLst/>
          </a:prstGeom>
        </p:spPr>
      </p:pic>
      <p:sp>
        <p:nvSpPr>
          <p:cNvPr id="4" name="Copyright Notice"/>
          <p:cNvSpPr/>
          <p:nvPr/>
        </p:nvSpPr>
        <p:spPr bwMode="auto">
          <a:xfrm>
            <a:off x="4468371" y="661638"/>
            <a:ext cx="325523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预测算法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7" name="组合 6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20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18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6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4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2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3" name="组合 22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6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4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2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30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8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286070"/>
            <a:ext cx="10782300" cy="4025900"/>
          </a:xfrm>
          <a:prstGeom prst="rect">
            <a:avLst/>
          </a:prstGeom>
        </p:spPr>
      </p:pic>
      <p:sp>
        <p:nvSpPr>
          <p:cNvPr id="42" name="任意形状 41"/>
          <p:cNvSpPr/>
          <p:nvPr/>
        </p:nvSpPr>
        <p:spPr>
          <a:xfrm>
            <a:off x="971550" y="2151369"/>
            <a:ext cx="10172700" cy="3666330"/>
          </a:xfrm>
          <a:custGeom>
            <a:avLst/>
            <a:gdLst>
              <a:gd name="connsiteX0" fmla="*/ 0 w 10172700"/>
              <a:gd name="connsiteY0" fmla="*/ 3463619 h 3666330"/>
              <a:gd name="connsiteX1" fmla="*/ 2028825 w 10172700"/>
              <a:gd name="connsiteY1" fmla="*/ 1992006 h 3666330"/>
              <a:gd name="connsiteX2" fmla="*/ 3757613 w 10172700"/>
              <a:gd name="connsiteY2" fmla="*/ 363231 h 3666330"/>
              <a:gd name="connsiteX3" fmla="*/ 4614863 w 10172700"/>
              <a:gd name="connsiteY3" fmla="*/ 34619 h 3666330"/>
              <a:gd name="connsiteX4" fmla="*/ 5243513 w 10172700"/>
              <a:gd name="connsiteY4" fmla="*/ 163206 h 3666330"/>
              <a:gd name="connsiteX5" fmla="*/ 6400800 w 10172700"/>
              <a:gd name="connsiteY5" fmla="*/ 1391931 h 3666330"/>
              <a:gd name="connsiteX6" fmla="*/ 7358063 w 10172700"/>
              <a:gd name="connsiteY6" fmla="*/ 2763531 h 3666330"/>
              <a:gd name="connsiteX7" fmla="*/ 8486775 w 10172700"/>
              <a:gd name="connsiteY7" fmla="*/ 3363606 h 3666330"/>
              <a:gd name="connsiteX8" fmla="*/ 9858375 w 10172700"/>
              <a:gd name="connsiteY8" fmla="*/ 3635069 h 3666330"/>
              <a:gd name="connsiteX9" fmla="*/ 10172700 w 10172700"/>
              <a:gd name="connsiteY9" fmla="*/ 3649356 h 36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72700" h="3666330">
                <a:moveTo>
                  <a:pt x="0" y="3463619"/>
                </a:moveTo>
                <a:cubicBezTo>
                  <a:pt x="701278" y="2986178"/>
                  <a:pt x="1402556" y="2508737"/>
                  <a:pt x="2028825" y="1992006"/>
                </a:cubicBezTo>
                <a:cubicBezTo>
                  <a:pt x="2655094" y="1475275"/>
                  <a:pt x="3326607" y="689462"/>
                  <a:pt x="3757613" y="363231"/>
                </a:cubicBezTo>
                <a:cubicBezTo>
                  <a:pt x="4188619" y="37000"/>
                  <a:pt x="4367213" y="67956"/>
                  <a:pt x="4614863" y="34619"/>
                </a:cubicBezTo>
                <a:cubicBezTo>
                  <a:pt x="4862513" y="1282"/>
                  <a:pt x="4945857" y="-63013"/>
                  <a:pt x="5243513" y="163206"/>
                </a:cubicBezTo>
                <a:cubicBezTo>
                  <a:pt x="5541169" y="389425"/>
                  <a:pt x="6048375" y="958544"/>
                  <a:pt x="6400800" y="1391931"/>
                </a:cubicBezTo>
                <a:cubicBezTo>
                  <a:pt x="6753225" y="1825318"/>
                  <a:pt x="7010401" y="2434919"/>
                  <a:pt x="7358063" y="2763531"/>
                </a:cubicBezTo>
                <a:cubicBezTo>
                  <a:pt x="7705725" y="3092143"/>
                  <a:pt x="8070056" y="3218350"/>
                  <a:pt x="8486775" y="3363606"/>
                </a:cubicBezTo>
                <a:cubicBezTo>
                  <a:pt x="8903494" y="3508862"/>
                  <a:pt x="9577388" y="3587444"/>
                  <a:pt x="9858375" y="3635069"/>
                </a:cubicBezTo>
                <a:cubicBezTo>
                  <a:pt x="10139362" y="3682694"/>
                  <a:pt x="10156031" y="3666025"/>
                  <a:pt x="10172700" y="3649356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连接符 43"/>
          <p:cNvCxnSpPr/>
          <p:nvPr/>
        </p:nvCxnSpPr>
        <p:spPr>
          <a:xfrm>
            <a:off x="3414713" y="2743198"/>
            <a:ext cx="44719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6429375" y="1571625"/>
            <a:ext cx="500063" cy="16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985607" y="1385561"/>
            <a:ext cx="17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1" lang="zh-CN" altLang="en-US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kumimoji="1" lang="en-US" altLang="zh-CN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e^x1</a:t>
            </a:r>
            <a:endParaRPr kumimoji="1" lang="zh-CN" altLang="en-US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632" y="2077350"/>
            <a:ext cx="6716272" cy="270330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476668" y="1494966"/>
            <a:ext cx="4172712" cy="5042553"/>
          </a:xfrm>
          <a:prstGeom prst="rect">
            <a:avLst/>
          </a:prstGeom>
        </p:spPr>
      </p:pic>
      <p:sp>
        <p:nvSpPr>
          <p:cNvPr id="4" name="Copyright Notice"/>
          <p:cNvSpPr/>
          <p:nvPr/>
        </p:nvSpPr>
        <p:spPr bwMode="auto">
          <a:xfrm>
            <a:off x="4237540" y="661638"/>
            <a:ext cx="371689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搜索算法</a:t>
            </a:r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endParaRPr lang="zh-CN" altLang="en-US" sz="36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7" name="组合 6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20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18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6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4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2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3" name="组合 22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6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4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2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30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8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0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4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3682770" y="3257550"/>
            <a:ext cx="4940758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Lessons &amp; Experience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362253" y="601768"/>
            <a:ext cx="5467504" cy="68098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Lessons &amp; Experience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1569085"/>
            <a:ext cx="605790" cy="125793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803400" y="1569085"/>
            <a:ext cx="85940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与团队成员的沟通不够详尽</a:t>
            </a:r>
            <a:endParaRPr lang="zh-CN" altLang="en-US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问题：编写相似模块的代码时，两个人的代码中分别出现了意思完全相同的函数。</a:t>
            </a:r>
            <a:endParaRPr lang="zh-CN" altLang="en-US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改进：应事先协商确定好各模块的公用函数，避免此类现象的发生。</a:t>
            </a:r>
            <a:endParaRPr lang="zh-CN" altLang="en-US" sz="2000" b="1" dirty="0" smtClean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3022600"/>
            <a:ext cx="605790" cy="125793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803400" y="3206750"/>
            <a:ext cx="8594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代码风格不规范</a:t>
            </a:r>
            <a:endParaRPr lang="zh-CN" altLang="en-US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问题：队友阅读困难，花费不必要的大量时间读懂代码。</a:t>
            </a:r>
            <a:endParaRPr lang="zh-CN" altLang="en-US" sz="2000" b="1" dirty="0" smtClean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4556125"/>
            <a:ext cx="605790" cy="125793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798955" y="4643120"/>
            <a:ext cx="85940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代码逻辑架构和思路不够清晰</a:t>
            </a:r>
            <a:endParaRPr lang="zh-CN" altLang="en-US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2000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问题：在前端组件的嵌套时，因为设计的不完备，导致需求更改或增加的时候造成困顿和返工，在debug上花费了大量的时间。</a:t>
            </a:r>
            <a:endParaRPr lang="zh-CN" altLang="en-US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2000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endParaRPr lang="en-US" altLang="zh-CN" sz="2000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4690439" y="558147"/>
            <a:ext cx="263842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endParaRPr lang="zh-CN" altLang="en-US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D7283"/>
              </a:solidFill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-303" y="2809296"/>
            <a:ext cx="4933376" cy="974672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-303" y="1868234"/>
            <a:ext cx="4676503" cy="1464408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9300" y="4333722"/>
            <a:ext cx="4933376" cy="974672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4" name="Freeform 12"/>
          <p:cNvSpPr/>
          <p:nvPr/>
        </p:nvSpPr>
        <p:spPr bwMode="auto">
          <a:xfrm>
            <a:off x="9300" y="4789849"/>
            <a:ext cx="4671702" cy="1459607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1" name="Freeform 19"/>
          <p:cNvSpPr/>
          <p:nvPr/>
        </p:nvSpPr>
        <p:spPr bwMode="auto">
          <a:xfrm>
            <a:off x="5542843" y="2799694"/>
            <a:ext cx="19205" cy="19205"/>
          </a:xfrm>
          <a:custGeom>
            <a:avLst/>
            <a:gdLst>
              <a:gd name="T0" fmla="*/ 0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0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2" name="Freeform 20"/>
          <p:cNvSpPr/>
          <p:nvPr/>
        </p:nvSpPr>
        <p:spPr bwMode="auto">
          <a:xfrm>
            <a:off x="5518836" y="2804495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4 h 5"/>
              <a:gd name="T10" fmla="*/ 4 w 4"/>
              <a:gd name="T11" fmla="*/ 3 h 5"/>
              <a:gd name="T12" fmla="*/ 4 w 4"/>
              <a:gd name="T13" fmla="*/ 2 h 5"/>
              <a:gd name="T14" fmla="*/ 2 w 4"/>
              <a:gd name="T15" fmla="*/ 0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5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8" name="Freeform 26"/>
          <p:cNvSpPr/>
          <p:nvPr/>
        </p:nvSpPr>
        <p:spPr bwMode="auto">
          <a:xfrm>
            <a:off x="5384399" y="2838104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3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2 h 4"/>
              <a:gd name="T14" fmla="*/ 3 w 4"/>
              <a:gd name="T15" fmla="*/ 1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1"/>
                  <a:pt x="1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0" name="Freeform 28"/>
          <p:cNvSpPr/>
          <p:nvPr/>
        </p:nvSpPr>
        <p:spPr bwMode="auto">
          <a:xfrm>
            <a:off x="5343587" y="2852508"/>
            <a:ext cx="21607" cy="14404"/>
          </a:xfrm>
          <a:custGeom>
            <a:avLst/>
            <a:gdLst>
              <a:gd name="T0" fmla="*/ 1 w 4"/>
              <a:gd name="T1" fmla="*/ 0 h 3"/>
              <a:gd name="T2" fmla="*/ 1 w 4"/>
              <a:gd name="T3" fmla="*/ 0 h 3"/>
              <a:gd name="T4" fmla="*/ 1 w 4"/>
              <a:gd name="T5" fmla="*/ 2 h 3"/>
              <a:gd name="T6" fmla="*/ 2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3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8" name="Freeform 36"/>
          <p:cNvSpPr/>
          <p:nvPr/>
        </p:nvSpPr>
        <p:spPr bwMode="auto">
          <a:xfrm>
            <a:off x="5211551" y="2888519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2 h 3"/>
              <a:gd name="T6" fmla="*/ 1 w 3"/>
              <a:gd name="T7" fmla="*/ 3 h 3"/>
              <a:gd name="T8" fmla="*/ 3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3"/>
                  <a:pt x="1" y="3"/>
                  <a:pt x="1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9" name="Freeform 37"/>
          <p:cNvSpPr/>
          <p:nvPr/>
        </p:nvSpPr>
        <p:spPr bwMode="auto">
          <a:xfrm>
            <a:off x="5197147" y="2893320"/>
            <a:ext cx="14404" cy="14404"/>
          </a:xfrm>
          <a:custGeom>
            <a:avLst/>
            <a:gdLst>
              <a:gd name="T0" fmla="*/ 2 w 6"/>
              <a:gd name="T1" fmla="*/ 0 h 6"/>
              <a:gd name="T2" fmla="*/ 0 w 6"/>
              <a:gd name="T3" fmla="*/ 2 h 6"/>
              <a:gd name="T4" fmla="*/ 0 w 6"/>
              <a:gd name="T5" fmla="*/ 4 h 6"/>
              <a:gd name="T6" fmla="*/ 2 w 6"/>
              <a:gd name="T7" fmla="*/ 4 h 6"/>
              <a:gd name="T8" fmla="*/ 4 w 6"/>
              <a:gd name="T9" fmla="*/ 6 h 6"/>
              <a:gd name="T10" fmla="*/ 6 w 6"/>
              <a:gd name="T11" fmla="*/ 4 h 6"/>
              <a:gd name="T12" fmla="*/ 6 w 6"/>
              <a:gd name="T13" fmla="*/ 2 h 6"/>
              <a:gd name="T14" fmla="*/ 4 w 6"/>
              <a:gd name="T15" fmla="*/ 0 h 6"/>
              <a:gd name="T16" fmla="*/ 2 w 6"/>
              <a:gd name="T1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6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6" y="4"/>
                </a:lnTo>
                <a:lnTo>
                  <a:pt x="6" y="2"/>
                </a:lnTo>
                <a:lnTo>
                  <a:pt x="4" y="0"/>
                </a:lnTo>
                <a:lnTo>
                  <a:pt x="2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80" name="Copyright Notice"/>
          <p:cNvSpPr/>
          <p:nvPr/>
        </p:nvSpPr>
        <p:spPr bwMode="auto">
          <a:xfrm>
            <a:off x="3475082" y="1684042"/>
            <a:ext cx="9562465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个性化推荐算法结合协同过滤或深度学习进一步完善</a:t>
            </a:r>
            <a:endParaRPr lang="zh-CN" alt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Copyright Notice"/>
          <p:cNvSpPr/>
          <p:nvPr/>
        </p:nvSpPr>
        <p:spPr bwMode="auto">
          <a:xfrm>
            <a:off x="5085080" y="2314575"/>
            <a:ext cx="5962650" cy="117221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设置更多的链接，使得一点击图片/文字即可跳转至相应的界面，方便用户了解查看信息。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Copyright Notice"/>
          <p:cNvSpPr/>
          <p:nvPr/>
        </p:nvSpPr>
        <p:spPr bwMode="auto">
          <a:xfrm>
            <a:off x="5085197" y="4875119"/>
            <a:ext cx="4410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清晰简洁化菜品展示逻辑和代码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Copyright Notice"/>
          <p:cNvSpPr/>
          <p:nvPr/>
        </p:nvSpPr>
        <p:spPr bwMode="auto">
          <a:xfrm>
            <a:off x="4828583" y="5951783"/>
            <a:ext cx="44107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时刻注意形成良好的代码风格。</a:t>
            </a:r>
            <a:endParaRPr lang="zh-CN" alt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Copyright Notice"/>
          <p:cNvSpPr/>
          <p:nvPr/>
        </p:nvSpPr>
        <p:spPr bwMode="auto">
          <a:xfrm>
            <a:off x="5196883" y="3838641"/>
            <a:ext cx="5325110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设置评论的分页，让页面加载更有效率</a:t>
            </a:r>
            <a:endParaRPr 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Copyright Notice"/>
          <p:cNvSpPr/>
          <p:nvPr/>
        </p:nvSpPr>
        <p:spPr bwMode="auto">
          <a:xfrm rot="20950243">
            <a:off x="1104310" y="1922183"/>
            <a:ext cx="2581275" cy="49530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Improvements</a:t>
            </a:r>
            <a:endParaRPr lang="en-US" altLang="zh-CN" sz="28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956670" y="4443106"/>
            <a:ext cx="4884016" cy="2414894"/>
            <a:chOff x="4956670" y="4443106"/>
            <a:chExt cx="4884016" cy="2414894"/>
          </a:xfrm>
        </p:grpSpPr>
        <p:sp>
          <p:nvSpPr>
            <p:cNvPr id="5" name="等腰三角形 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92614" y="5410200"/>
            <a:ext cx="2928111" cy="1447800"/>
            <a:chOff x="4956670" y="4443106"/>
            <a:chExt cx="4884016" cy="2414894"/>
          </a:xfrm>
        </p:grpSpPr>
        <p:sp>
          <p:nvSpPr>
            <p:cNvPr id="16" name="等腰三角形 15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21714" y="5048250"/>
            <a:ext cx="3660139" cy="1809750"/>
            <a:chOff x="4956670" y="4443106"/>
            <a:chExt cx="4884016" cy="2414894"/>
          </a:xfrm>
        </p:grpSpPr>
        <p:sp>
          <p:nvSpPr>
            <p:cNvPr id="19" name="等腰三角形 18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028559" y="6342960"/>
            <a:ext cx="1041643" cy="515039"/>
            <a:chOff x="4956670" y="4443106"/>
            <a:chExt cx="4884016" cy="2414894"/>
          </a:xfrm>
        </p:grpSpPr>
        <p:sp>
          <p:nvSpPr>
            <p:cNvPr id="22" name="等腰三角形 21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150357" y="6342960"/>
            <a:ext cx="1041643" cy="515039"/>
            <a:chOff x="4956670" y="4443106"/>
            <a:chExt cx="4884016" cy="2414894"/>
          </a:xfrm>
        </p:grpSpPr>
        <p:sp>
          <p:nvSpPr>
            <p:cNvPr id="25" name="等腰三角形 24"/>
            <p:cNvSpPr/>
            <p:nvPr/>
          </p:nvSpPr>
          <p:spPr>
            <a:xfrm>
              <a:off x="4956670" y="4443106"/>
              <a:ext cx="4884016" cy="2414894"/>
            </a:xfrm>
            <a:prstGeom prst="triangle">
              <a:avLst/>
            </a:prstGeom>
            <a:solidFill>
              <a:srgbClr val="4D8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4956670" y="4443106"/>
              <a:ext cx="2442008" cy="2414894"/>
            </a:xfrm>
            <a:custGeom>
              <a:avLst/>
              <a:gdLst>
                <a:gd name="connsiteX0" fmla="*/ 2442008 w 2442008"/>
                <a:gd name="connsiteY0" fmla="*/ 0 h 2414894"/>
                <a:gd name="connsiteX1" fmla="*/ 2415869 w 2442008"/>
                <a:gd name="connsiteY1" fmla="*/ 2414894 h 2414894"/>
                <a:gd name="connsiteX2" fmla="*/ 0 w 2442008"/>
                <a:gd name="connsiteY2" fmla="*/ 2414894 h 241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2008" h="2414894">
                  <a:moveTo>
                    <a:pt x="2442008" y="0"/>
                  </a:moveTo>
                  <a:lnTo>
                    <a:pt x="2415869" y="2414894"/>
                  </a:lnTo>
                  <a:lnTo>
                    <a:pt x="0" y="2414894"/>
                  </a:lnTo>
                  <a:close/>
                </a:path>
              </a:pathLst>
            </a:custGeom>
            <a:solidFill>
              <a:srgbClr val="113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等腰三角形 26"/>
          <p:cNvSpPr/>
          <p:nvPr/>
        </p:nvSpPr>
        <p:spPr>
          <a:xfrm>
            <a:off x="1426824" y="681134"/>
            <a:ext cx="1736869" cy="1037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36869" h="1037474">
                <a:moveTo>
                  <a:pt x="0" y="1037474"/>
                </a:moveTo>
                <a:lnTo>
                  <a:pt x="601735" y="0"/>
                </a:lnTo>
                <a:lnTo>
                  <a:pt x="1736869" y="29452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6"/>
          <p:cNvSpPr/>
          <p:nvPr/>
        </p:nvSpPr>
        <p:spPr>
          <a:xfrm>
            <a:off x="3163693" y="681134"/>
            <a:ext cx="1184419" cy="179947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0 w 1184419"/>
              <a:gd name="connsiteY0-10" fmla="*/ 1037474 h 1799474"/>
              <a:gd name="connsiteX1-11" fmla="*/ 601735 w 1184419"/>
              <a:gd name="connsiteY1-12" fmla="*/ 0 h 1799474"/>
              <a:gd name="connsiteX2-13" fmla="*/ 1184419 w 1184419"/>
              <a:gd name="connsiteY2-14" fmla="*/ 1799474 h 1799474"/>
              <a:gd name="connsiteX3-15" fmla="*/ 0 w 1184419"/>
              <a:gd name="connsiteY3-16" fmla="*/ 1037474 h 1799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84419" h="1799474">
                <a:moveTo>
                  <a:pt x="0" y="1037474"/>
                </a:moveTo>
                <a:lnTo>
                  <a:pt x="601735" y="0"/>
                </a:lnTo>
                <a:lnTo>
                  <a:pt x="1184419" y="1799474"/>
                </a:lnTo>
                <a:lnTo>
                  <a:pt x="0" y="10374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79220" y="2228215"/>
            <a:ext cx="92214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113A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sz="9600" b="1" dirty="0">
              <a:solidFill>
                <a:srgbClr val="113A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379529" y="4008729"/>
            <a:ext cx="1135134" cy="6755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26"/>
          <p:cNvSpPr/>
          <p:nvPr/>
        </p:nvSpPr>
        <p:spPr>
          <a:xfrm>
            <a:off x="661505" y="1286994"/>
            <a:ext cx="765319" cy="1666124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26"/>
          <p:cNvSpPr/>
          <p:nvPr/>
        </p:nvSpPr>
        <p:spPr>
          <a:xfrm rot="8497073">
            <a:off x="4580028" y="783138"/>
            <a:ext cx="394698" cy="859270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1666124">
                <a:moveTo>
                  <a:pt x="0" y="1666124"/>
                </a:moveTo>
                <a:lnTo>
                  <a:pt x="87385" y="0"/>
                </a:lnTo>
                <a:lnTo>
                  <a:pt x="765319" y="1285124"/>
                </a:lnTo>
                <a:lnTo>
                  <a:pt x="0" y="1666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867728" y="730480"/>
            <a:ext cx="4472881" cy="1883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800" b="1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等腰三角形 26"/>
          <p:cNvSpPr/>
          <p:nvPr/>
        </p:nvSpPr>
        <p:spPr>
          <a:xfrm rot="5400000">
            <a:off x="354598" y="4137720"/>
            <a:ext cx="708360" cy="80255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751403" y="4916685"/>
            <a:ext cx="277156" cy="164937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26"/>
          <p:cNvSpPr/>
          <p:nvPr/>
        </p:nvSpPr>
        <p:spPr>
          <a:xfrm flipV="1">
            <a:off x="4016497" y="484775"/>
            <a:ext cx="261299" cy="284735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0 w 765319"/>
              <a:gd name="connsiteY0-18" fmla="*/ 1666124 h 1666124"/>
              <a:gd name="connsiteX1-19" fmla="*/ 87385 w 765319"/>
              <a:gd name="connsiteY1-20" fmla="*/ 0 h 1666124"/>
              <a:gd name="connsiteX2-21" fmla="*/ 765319 w 765319"/>
              <a:gd name="connsiteY2-22" fmla="*/ 1285124 h 1666124"/>
              <a:gd name="connsiteX3-23" fmla="*/ 0 w 765319"/>
              <a:gd name="connsiteY3-24" fmla="*/ 1666124 h 1666124"/>
              <a:gd name="connsiteX0-25" fmla="*/ 0 w 765319"/>
              <a:gd name="connsiteY0-26" fmla="*/ 381000 h 833962"/>
              <a:gd name="connsiteX1-27" fmla="*/ 726014 w 765319"/>
              <a:gd name="connsiteY1-28" fmla="*/ 833962 h 833962"/>
              <a:gd name="connsiteX2-29" fmla="*/ 765319 w 765319"/>
              <a:gd name="connsiteY2-30" fmla="*/ 0 h 833962"/>
              <a:gd name="connsiteX3-31" fmla="*/ 0 w 765319"/>
              <a:gd name="connsiteY3-32" fmla="*/ 381000 h 833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65319" h="833962">
                <a:moveTo>
                  <a:pt x="0" y="381000"/>
                </a:moveTo>
                <a:lnTo>
                  <a:pt x="726014" y="833962"/>
                </a:lnTo>
                <a:lnTo>
                  <a:pt x="765319" y="0"/>
                </a:lnTo>
                <a:lnTo>
                  <a:pt x="0" y="381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0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1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6" name="Copyright Notice"/>
          <p:cNvSpPr/>
          <p:nvPr/>
        </p:nvSpPr>
        <p:spPr bwMode="auto">
          <a:xfrm>
            <a:off x="2995187" y="3257550"/>
            <a:ext cx="6315943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Position &amp; Values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7" name="Freeform 5"/>
          <p:cNvSpPr/>
          <p:nvPr/>
        </p:nvSpPr>
        <p:spPr bwMode="auto">
          <a:xfrm>
            <a:off x="4555969" y="5385957"/>
            <a:ext cx="4758750" cy="1268843"/>
          </a:xfrm>
          <a:custGeom>
            <a:avLst/>
            <a:gdLst>
              <a:gd name="T0" fmla="*/ 0 w 251"/>
              <a:gd name="T1" fmla="*/ 67 h 67"/>
              <a:gd name="T2" fmla="*/ 0 w 251"/>
              <a:gd name="T3" fmla="*/ 67 h 67"/>
              <a:gd name="T4" fmla="*/ 251 w 251"/>
              <a:gd name="T5" fmla="*/ 67 h 67"/>
              <a:gd name="T6" fmla="*/ 251 w 251"/>
              <a:gd name="T7" fmla="*/ 0 h 67"/>
              <a:gd name="T8" fmla="*/ 0 w 251"/>
              <a:gd name="T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67">
                <a:moveTo>
                  <a:pt x="0" y="67"/>
                </a:moveTo>
                <a:cubicBezTo>
                  <a:pt x="0" y="67"/>
                  <a:pt x="0" y="67"/>
                  <a:pt x="0" y="67"/>
                </a:cubicBezTo>
                <a:cubicBezTo>
                  <a:pt x="251" y="67"/>
                  <a:pt x="251" y="67"/>
                  <a:pt x="251" y="67"/>
                </a:cubicBezTo>
                <a:cubicBezTo>
                  <a:pt x="251" y="0"/>
                  <a:pt x="251" y="0"/>
                  <a:pt x="251" y="0"/>
                </a:cubicBezTo>
                <a:cubicBezTo>
                  <a:pt x="178" y="38"/>
                  <a:pt x="92" y="62"/>
                  <a:pt x="0" y="67"/>
                </a:cubicBez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Freeform 6"/>
          <p:cNvSpPr/>
          <p:nvPr/>
        </p:nvSpPr>
        <p:spPr bwMode="auto">
          <a:xfrm>
            <a:off x="9390329" y="4703097"/>
            <a:ext cx="1117622" cy="1951702"/>
          </a:xfrm>
          <a:custGeom>
            <a:avLst/>
            <a:gdLst>
              <a:gd name="T0" fmla="*/ 0 w 59"/>
              <a:gd name="T1" fmla="*/ 36 h 103"/>
              <a:gd name="T2" fmla="*/ 0 w 59"/>
              <a:gd name="T3" fmla="*/ 103 h 103"/>
              <a:gd name="T4" fmla="*/ 59 w 59"/>
              <a:gd name="T5" fmla="*/ 103 h 103"/>
              <a:gd name="T6" fmla="*/ 59 w 59"/>
              <a:gd name="T7" fmla="*/ 0 h 103"/>
              <a:gd name="T8" fmla="*/ 0 w 59"/>
              <a:gd name="T9" fmla="*/ 3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103">
                <a:moveTo>
                  <a:pt x="0" y="36"/>
                </a:moveTo>
                <a:cubicBezTo>
                  <a:pt x="0" y="103"/>
                  <a:pt x="0" y="103"/>
                  <a:pt x="0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0"/>
                  <a:pt x="59" y="0"/>
                  <a:pt x="59" y="0"/>
                </a:cubicBezTo>
                <a:cubicBezTo>
                  <a:pt x="41" y="13"/>
                  <a:pt x="21" y="25"/>
                  <a:pt x="0" y="36"/>
                </a:cubicBez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Freeform 8"/>
          <p:cNvSpPr/>
          <p:nvPr/>
        </p:nvSpPr>
        <p:spPr bwMode="auto">
          <a:xfrm>
            <a:off x="10604827" y="3453158"/>
            <a:ext cx="1401162" cy="3201642"/>
          </a:xfrm>
          <a:custGeom>
            <a:avLst/>
            <a:gdLst>
              <a:gd name="T0" fmla="*/ 0 w 74"/>
              <a:gd name="T1" fmla="*/ 66 h 169"/>
              <a:gd name="T2" fmla="*/ 0 w 74"/>
              <a:gd name="T3" fmla="*/ 169 h 169"/>
              <a:gd name="T4" fmla="*/ 74 w 74"/>
              <a:gd name="T5" fmla="*/ 169 h 169"/>
              <a:gd name="T6" fmla="*/ 74 w 74"/>
              <a:gd name="T7" fmla="*/ 0 h 169"/>
              <a:gd name="T8" fmla="*/ 0 w 74"/>
              <a:gd name="T9" fmla="*/ 6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" h="169">
                <a:moveTo>
                  <a:pt x="0" y="66"/>
                </a:moveTo>
                <a:cubicBezTo>
                  <a:pt x="0" y="169"/>
                  <a:pt x="0" y="169"/>
                  <a:pt x="0" y="169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74" y="0"/>
                  <a:pt x="74" y="0"/>
                  <a:pt x="74" y="0"/>
                </a:cubicBezTo>
                <a:cubicBezTo>
                  <a:pt x="52" y="24"/>
                  <a:pt x="28" y="47"/>
                  <a:pt x="0" y="66"/>
                </a:cubicBez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4629150" y="5310346"/>
            <a:ext cx="3244241" cy="907329"/>
          </a:xfrm>
          <a:custGeom>
            <a:avLst/>
            <a:gdLst>
              <a:gd name="T0" fmla="*/ 971 w 987"/>
              <a:gd name="T1" fmla="*/ 441 h 441"/>
              <a:gd name="T2" fmla="*/ 554 w 987"/>
              <a:gd name="T3" fmla="*/ 24 h 441"/>
              <a:gd name="T4" fmla="*/ 0 w 987"/>
              <a:gd name="T5" fmla="*/ 24 h 441"/>
              <a:gd name="T6" fmla="*/ 0 w 987"/>
              <a:gd name="T7" fmla="*/ 0 h 441"/>
              <a:gd name="T8" fmla="*/ 562 w 987"/>
              <a:gd name="T9" fmla="*/ 0 h 441"/>
              <a:gd name="T10" fmla="*/ 987 w 987"/>
              <a:gd name="T11" fmla="*/ 433 h 441"/>
              <a:gd name="T12" fmla="*/ 971 w 987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1">
                <a:moveTo>
                  <a:pt x="971" y="441"/>
                </a:moveTo>
                <a:lnTo>
                  <a:pt x="554" y="24"/>
                </a:lnTo>
                <a:lnTo>
                  <a:pt x="0" y="24"/>
                </a:lnTo>
                <a:lnTo>
                  <a:pt x="0" y="0"/>
                </a:lnTo>
                <a:lnTo>
                  <a:pt x="562" y="0"/>
                </a:lnTo>
                <a:lnTo>
                  <a:pt x="987" y="433"/>
                </a:lnTo>
                <a:lnTo>
                  <a:pt x="971" y="441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8052428" y="4175004"/>
            <a:ext cx="2332119" cy="1039647"/>
          </a:xfrm>
          <a:custGeom>
            <a:avLst/>
            <a:gdLst>
              <a:gd name="T0" fmla="*/ 971 w 987"/>
              <a:gd name="T1" fmla="*/ 440 h 440"/>
              <a:gd name="T2" fmla="*/ 553 w 987"/>
              <a:gd name="T3" fmla="*/ 24 h 440"/>
              <a:gd name="T4" fmla="*/ 0 w 987"/>
              <a:gd name="T5" fmla="*/ 24 h 440"/>
              <a:gd name="T6" fmla="*/ 0 w 987"/>
              <a:gd name="T7" fmla="*/ 0 h 440"/>
              <a:gd name="T8" fmla="*/ 561 w 987"/>
              <a:gd name="T9" fmla="*/ 0 h 440"/>
              <a:gd name="T10" fmla="*/ 987 w 987"/>
              <a:gd name="T11" fmla="*/ 432 h 440"/>
              <a:gd name="T12" fmla="*/ 971 w 987"/>
              <a:gd name="T13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440">
                <a:moveTo>
                  <a:pt x="971" y="440"/>
                </a:moveTo>
                <a:lnTo>
                  <a:pt x="553" y="24"/>
                </a:lnTo>
                <a:lnTo>
                  <a:pt x="0" y="24"/>
                </a:lnTo>
                <a:lnTo>
                  <a:pt x="0" y="0"/>
                </a:lnTo>
                <a:lnTo>
                  <a:pt x="561" y="0"/>
                </a:lnTo>
                <a:lnTo>
                  <a:pt x="987" y="432"/>
                </a:lnTo>
                <a:lnTo>
                  <a:pt x="971" y="440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9557709" y="2681933"/>
            <a:ext cx="2351022" cy="1042011"/>
          </a:xfrm>
          <a:custGeom>
            <a:avLst/>
            <a:gdLst>
              <a:gd name="T0" fmla="*/ 979 w 995"/>
              <a:gd name="T1" fmla="*/ 441 h 441"/>
              <a:gd name="T2" fmla="*/ 554 w 995"/>
              <a:gd name="T3" fmla="*/ 16 h 441"/>
              <a:gd name="T4" fmla="*/ 0 w 995"/>
              <a:gd name="T5" fmla="*/ 16 h 441"/>
              <a:gd name="T6" fmla="*/ 0 w 995"/>
              <a:gd name="T7" fmla="*/ 0 h 441"/>
              <a:gd name="T8" fmla="*/ 562 w 995"/>
              <a:gd name="T9" fmla="*/ 0 h 441"/>
              <a:gd name="T10" fmla="*/ 995 w 995"/>
              <a:gd name="T11" fmla="*/ 425 h 441"/>
              <a:gd name="T12" fmla="*/ 979 w 995"/>
              <a:gd name="T13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5" h="441">
                <a:moveTo>
                  <a:pt x="979" y="441"/>
                </a:moveTo>
                <a:lnTo>
                  <a:pt x="554" y="16"/>
                </a:lnTo>
                <a:lnTo>
                  <a:pt x="0" y="16"/>
                </a:lnTo>
                <a:lnTo>
                  <a:pt x="0" y="0"/>
                </a:lnTo>
                <a:lnTo>
                  <a:pt x="562" y="0"/>
                </a:lnTo>
                <a:lnTo>
                  <a:pt x="995" y="425"/>
                </a:lnTo>
                <a:lnTo>
                  <a:pt x="979" y="441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Oval 13"/>
          <p:cNvSpPr>
            <a:spLocks noChangeArrowheads="1"/>
          </p:cNvSpPr>
          <p:nvPr/>
        </p:nvSpPr>
        <p:spPr bwMode="auto">
          <a:xfrm>
            <a:off x="4531499" y="5238177"/>
            <a:ext cx="189027" cy="191390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Oval 14"/>
          <p:cNvSpPr>
            <a:spLocks noChangeArrowheads="1"/>
          </p:cNvSpPr>
          <p:nvPr/>
        </p:nvSpPr>
        <p:spPr bwMode="auto">
          <a:xfrm>
            <a:off x="9363320" y="2599713"/>
            <a:ext cx="191390" cy="207929"/>
          </a:xfrm>
          <a:prstGeom prst="ellipse">
            <a:avLst/>
          </a:prstGeom>
          <a:solidFill>
            <a:srgbClr val="113A5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Oval 15"/>
          <p:cNvSpPr>
            <a:spLocks noChangeArrowheads="1"/>
          </p:cNvSpPr>
          <p:nvPr/>
        </p:nvSpPr>
        <p:spPr bwMode="auto">
          <a:xfrm>
            <a:off x="7909477" y="4103040"/>
            <a:ext cx="189027" cy="191390"/>
          </a:xfrm>
          <a:prstGeom prst="ellipse">
            <a:avLst/>
          </a:prstGeom>
          <a:solidFill>
            <a:srgbClr val="4D86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90550" y="3724275"/>
            <a:ext cx="62903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学校食堂</a:t>
            </a:r>
            <a:r>
              <a:rPr lang="en-US" altLang="zh-CN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</a:t>
            </a:r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endParaRPr lang="en-US" altLang="zh-CN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展示信息为主，辅以个性化推荐、窗口排队时间预估、校园食堂外卖业务等</a:t>
            </a:r>
            <a:endParaRPr lang="en-US" altLang="zh-CN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以信息为中心，</a:t>
            </a:r>
            <a:endParaRPr lang="zh-CN" altLang="en-US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发散性扩展业务</a:t>
            </a:r>
            <a:endParaRPr lang="zh-CN" altLang="en-US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68985" y="2978248"/>
            <a:ext cx="5322917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在校师生（主体）</a:t>
            </a:r>
            <a:endParaRPr lang="zh-CN" altLang="en-US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外来参观人员</a:t>
            </a:r>
            <a:endParaRPr lang="zh-CN" altLang="en-US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66125" y="2002790"/>
            <a:ext cx="3555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交大</a:t>
            </a:r>
            <a:r>
              <a:rPr lang="en-US" altLang="zh-CN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-&gt;</a:t>
            </a:r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上海</a:t>
            </a:r>
            <a:r>
              <a:rPr lang="en-US" altLang="zh-CN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-&gt;</a:t>
            </a:r>
            <a:r>
              <a:rPr lang="zh-CN" altLang="en-US" sz="2800" b="1" dirty="0">
                <a:solidFill>
                  <a:srgbClr val="4C85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</a:t>
            </a:r>
            <a:endParaRPr lang="zh-CN" altLang="en-US" sz="2800" b="1" dirty="0">
              <a:solidFill>
                <a:srgbClr val="4C85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Copyright Notice"/>
          <p:cNvSpPr/>
          <p:nvPr/>
        </p:nvSpPr>
        <p:spPr bwMode="auto">
          <a:xfrm>
            <a:off x="2595865" y="558350"/>
            <a:ext cx="6958330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roduct Position &amp; Values</a:t>
            </a:r>
            <a:endParaRPr lang="en-US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Copyright Notice"/>
          <p:cNvSpPr/>
          <p:nvPr/>
        </p:nvSpPr>
        <p:spPr bwMode="auto">
          <a:xfrm>
            <a:off x="4632509" y="5509111"/>
            <a:ext cx="1597727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irection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Field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Copyright Notice"/>
          <p:cNvSpPr/>
          <p:nvPr/>
        </p:nvSpPr>
        <p:spPr bwMode="auto">
          <a:xfrm>
            <a:off x="7768794" y="4297696"/>
            <a:ext cx="983615" cy="43370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Copyright Notice"/>
          <p:cNvSpPr/>
          <p:nvPr/>
        </p:nvSpPr>
        <p:spPr bwMode="auto">
          <a:xfrm>
            <a:off x="9634519" y="2846889"/>
            <a:ext cx="958129" cy="4347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endParaRPr lang="en-US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2604784" y="558147"/>
            <a:ext cx="6958330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Position &amp; Values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4726615" y="5834139"/>
            <a:ext cx="857040" cy="806625"/>
          </a:xfrm>
          <a:custGeom>
            <a:avLst/>
            <a:gdLst>
              <a:gd name="T0" fmla="*/ 142 w 173"/>
              <a:gd name="T1" fmla="*/ 136 h 163"/>
              <a:gd name="T2" fmla="*/ 134 w 173"/>
              <a:gd name="T3" fmla="*/ 64 h 163"/>
              <a:gd name="T4" fmla="*/ 149 w 173"/>
              <a:gd name="T5" fmla="*/ 31 h 163"/>
              <a:gd name="T6" fmla="*/ 156 w 173"/>
              <a:gd name="T7" fmla="*/ 56 h 163"/>
              <a:gd name="T8" fmla="*/ 161 w 173"/>
              <a:gd name="T9" fmla="*/ 91 h 163"/>
              <a:gd name="T10" fmla="*/ 144 w 173"/>
              <a:gd name="T11" fmla="*/ 150 h 163"/>
              <a:gd name="T12" fmla="*/ 125 w 173"/>
              <a:gd name="T13" fmla="*/ 125 h 163"/>
              <a:gd name="T14" fmla="*/ 131 w 173"/>
              <a:gd name="T15" fmla="*/ 138 h 163"/>
              <a:gd name="T16" fmla="*/ 127 w 173"/>
              <a:gd name="T17" fmla="*/ 144 h 163"/>
              <a:gd name="T18" fmla="*/ 131 w 173"/>
              <a:gd name="T19" fmla="*/ 134 h 163"/>
              <a:gd name="T20" fmla="*/ 125 w 173"/>
              <a:gd name="T21" fmla="*/ 122 h 163"/>
              <a:gd name="T22" fmla="*/ 125 w 173"/>
              <a:gd name="T23" fmla="*/ 137 h 163"/>
              <a:gd name="T24" fmla="*/ 121 w 173"/>
              <a:gd name="T25" fmla="*/ 145 h 163"/>
              <a:gd name="T26" fmla="*/ 125 w 173"/>
              <a:gd name="T27" fmla="*/ 160 h 163"/>
              <a:gd name="T28" fmla="*/ 111 w 173"/>
              <a:gd name="T29" fmla="*/ 126 h 163"/>
              <a:gd name="T30" fmla="*/ 110 w 173"/>
              <a:gd name="T31" fmla="*/ 131 h 163"/>
              <a:gd name="T32" fmla="*/ 121 w 173"/>
              <a:gd name="T33" fmla="*/ 156 h 163"/>
              <a:gd name="T34" fmla="*/ 112 w 173"/>
              <a:gd name="T35" fmla="*/ 155 h 163"/>
              <a:gd name="T36" fmla="*/ 104 w 173"/>
              <a:gd name="T37" fmla="*/ 113 h 163"/>
              <a:gd name="T38" fmla="*/ 110 w 173"/>
              <a:gd name="T39" fmla="*/ 142 h 163"/>
              <a:gd name="T40" fmla="*/ 104 w 173"/>
              <a:gd name="T41" fmla="*/ 151 h 163"/>
              <a:gd name="T42" fmla="*/ 104 w 173"/>
              <a:gd name="T43" fmla="*/ 113 h 163"/>
              <a:gd name="T44" fmla="*/ 102 w 173"/>
              <a:gd name="T45" fmla="*/ 134 h 163"/>
              <a:gd name="T46" fmla="*/ 104 w 173"/>
              <a:gd name="T47" fmla="*/ 126 h 163"/>
              <a:gd name="T48" fmla="*/ 97 w 173"/>
              <a:gd name="T49" fmla="*/ 26 h 163"/>
              <a:gd name="T50" fmla="*/ 94 w 173"/>
              <a:gd name="T51" fmla="*/ 109 h 163"/>
              <a:gd name="T52" fmla="*/ 78 w 173"/>
              <a:gd name="T53" fmla="*/ 133 h 163"/>
              <a:gd name="T54" fmla="*/ 78 w 173"/>
              <a:gd name="T55" fmla="*/ 116 h 163"/>
              <a:gd name="T56" fmla="*/ 78 w 173"/>
              <a:gd name="T57" fmla="*/ 52 h 163"/>
              <a:gd name="T58" fmla="*/ 78 w 173"/>
              <a:gd name="T59" fmla="*/ 18 h 163"/>
              <a:gd name="T60" fmla="*/ 74 w 173"/>
              <a:gd name="T61" fmla="*/ 50 h 163"/>
              <a:gd name="T62" fmla="*/ 77 w 173"/>
              <a:gd name="T63" fmla="*/ 122 h 163"/>
              <a:gd name="T64" fmla="*/ 78 w 173"/>
              <a:gd name="T65" fmla="*/ 114 h 163"/>
              <a:gd name="T66" fmla="*/ 74 w 173"/>
              <a:gd name="T67" fmla="*/ 140 h 163"/>
              <a:gd name="T68" fmla="*/ 63 w 173"/>
              <a:gd name="T69" fmla="*/ 11 h 163"/>
              <a:gd name="T70" fmla="*/ 74 w 173"/>
              <a:gd name="T71" fmla="*/ 114 h 163"/>
              <a:gd name="T72" fmla="*/ 74 w 173"/>
              <a:gd name="T73" fmla="*/ 131 h 163"/>
              <a:gd name="T74" fmla="*/ 62 w 173"/>
              <a:gd name="T75" fmla="*/ 131 h 163"/>
              <a:gd name="T76" fmla="*/ 68 w 173"/>
              <a:gd name="T77" fmla="*/ 118 h 163"/>
              <a:gd name="T78" fmla="*/ 62 w 173"/>
              <a:gd name="T79" fmla="*/ 94 h 163"/>
              <a:gd name="T80" fmla="*/ 62 w 173"/>
              <a:gd name="T81" fmla="*/ 45 h 163"/>
              <a:gd name="T82" fmla="*/ 57 w 173"/>
              <a:gd name="T83" fmla="*/ 107 h 163"/>
              <a:gd name="T84" fmla="*/ 62 w 173"/>
              <a:gd name="T85" fmla="*/ 130 h 163"/>
              <a:gd name="T86" fmla="*/ 51 w 173"/>
              <a:gd name="T87" fmla="*/ 121 h 163"/>
              <a:gd name="T88" fmla="*/ 58 w 173"/>
              <a:gd name="T89" fmla="*/ 0 h 163"/>
              <a:gd name="T90" fmla="*/ 34 w 173"/>
              <a:gd name="T91" fmla="*/ 117 h 163"/>
              <a:gd name="T92" fmla="*/ 34 w 173"/>
              <a:gd name="T93" fmla="*/ 93 h 163"/>
              <a:gd name="T94" fmla="*/ 44 w 173"/>
              <a:gd name="T95" fmla="*/ 31 h 163"/>
              <a:gd name="T96" fmla="*/ 24 w 173"/>
              <a:gd name="T97" fmla="*/ 43 h 163"/>
              <a:gd name="T98" fmla="*/ 25 w 173"/>
              <a:gd name="T99" fmla="*/ 92 h 163"/>
              <a:gd name="T100" fmla="*/ 34 w 173"/>
              <a:gd name="T101" fmla="*/ 110 h 163"/>
              <a:gd name="T102" fmla="*/ 23 w 173"/>
              <a:gd name="T103" fmla="*/ 99 h 163"/>
              <a:gd name="T104" fmla="*/ 23 w 173"/>
              <a:gd name="T105" fmla="*/ 118 h 163"/>
              <a:gd name="T106" fmla="*/ 15 w 173"/>
              <a:gd name="T107" fmla="*/ 90 h 163"/>
              <a:gd name="T108" fmla="*/ 8 w 173"/>
              <a:gd name="T109" fmla="*/ 105 h 163"/>
              <a:gd name="T110" fmla="*/ 23 w 173"/>
              <a:gd name="T111" fmla="*/ 107 h 163"/>
              <a:gd name="T112" fmla="*/ 16 w 173"/>
              <a:gd name="T113" fmla="*/ 116 h 163"/>
              <a:gd name="T114" fmla="*/ 23 w 173"/>
              <a:gd name="T115" fmla="*/ 42 h 163"/>
              <a:gd name="T116" fmla="*/ 20 w 173"/>
              <a:gd name="T117" fmla="*/ 41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63">
                <a:moveTo>
                  <a:pt x="131" y="162"/>
                </a:moveTo>
                <a:cubicBezTo>
                  <a:pt x="131" y="158"/>
                  <a:pt x="131" y="158"/>
                  <a:pt x="131" y="158"/>
                </a:cubicBezTo>
                <a:cubicBezTo>
                  <a:pt x="132" y="158"/>
                  <a:pt x="133" y="157"/>
                  <a:pt x="134" y="157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42" y="148"/>
                  <a:pt x="142" y="145"/>
                  <a:pt x="143" y="143"/>
                </a:cubicBezTo>
                <a:cubicBezTo>
                  <a:pt x="143" y="140"/>
                  <a:pt x="143" y="138"/>
                  <a:pt x="142" y="136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37" y="128"/>
                  <a:pt x="137" y="128"/>
                  <a:pt x="137" y="128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4" y="46"/>
                  <a:pt x="134" y="45"/>
                  <a:pt x="134" y="45"/>
                </a:cubicBezTo>
                <a:cubicBezTo>
                  <a:pt x="135" y="44"/>
                  <a:pt x="135" y="43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3"/>
                  <a:pt x="148" y="32"/>
                  <a:pt x="148" y="32"/>
                </a:cubicBezTo>
                <a:cubicBezTo>
                  <a:pt x="148" y="31"/>
                  <a:pt x="148" y="31"/>
                  <a:pt x="149" y="31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9" y="35"/>
                  <a:pt x="159" y="36"/>
                  <a:pt x="159" y="37"/>
                </a:cubicBezTo>
                <a:cubicBezTo>
                  <a:pt x="159" y="37"/>
                  <a:pt x="158" y="37"/>
                  <a:pt x="158" y="37"/>
                </a:cubicBezTo>
                <a:cubicBezTo>
                  <a:pt x="157" y="53"/>
                  <a:pt x="157" y="53"/>
                  <a:pt x="157" y="53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4"/>
                  <a:pt x="158" y="55"/>
                  <a:pt x="158" y="55"/>
                </a:cubicBezTo>
                <a:cubicBezTo>
                  <a:pt x="158" y="56"/>
                  <a:pt x="157" y="57"/>
                  <a:pt x="156" y="56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38" y="80"/>
                  <a:pt x="138" y="80"/>
                  <a:pt x="138" y="80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78"/>
                  <a:pt x="153" y="78"/>
                  <a:pt x="153" y="78"/>
                </a:cubicBezTo>
                <a:cubicBezTo>
                  <a:pt x="154" y="74"/>
                  <a:pt x="158" y="73"/>
                  <a:pt x="162" y="74"/>
                </a:cubicBezTo>
                <a:cubicBezTo>
                  <a:pt x="165" y="76"/>
                  <a:pt x="167" y="80"/>
                  <a:pt x="165" y="83"/>
                </a:cubicBezTo>
                <a:cubicBezTo>
                  <a:pt x="161" y="91"/>
                  <a:pt x="161" y="91"/>
                  <a:pt x="161" y="91"/>
                </a:cubicBezTo>
                <a:cubicBezTo>
                  <a:pt x="167" y="96"/>
                  <a:pt x="170" y="103"/>
                  <a:pt x="169" y="111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3" y="112"/>
                  <a:pt x="173" y="114"/>
                  <a:pt x="173" y="115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69" y="124"/>
                  <a:pt x="167" y="125"/>
                  <a:pt x="166" y="124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8" y="128"/>
                  <a:pt x="151" y="131"/>
                  <a:pt x="143" y="130"/>
                </a:cubicBezTo>
                <a:cubicBezTo>
                  <a:pt x="147" y="136"/>
                  <a:pt x="147" y="143"/>
                  <a:pt x="144" y="150"/>
                </a:cubicBezTo>
                <a:cubicBezTo>
                  <a:pt x="141" y="156"/>
                  <a:pt x="137" y="160"/>
                  <a:pt x="131" y="162"/>
                </a:cubicBezTo>
                <a:close/>
                <a:moveTo>
                  <a:pt x="131" y="143"/>
                </a:moveTo>
                <a:cubicBezTo>
                  <a:pt x="131" y="143"/>
                  <a:pt x="131" y="143"/>
                  <a:pt x="131" y="143"/>
                </a:cubicBezTo>
                <a:cubicBezTo>
                  <a:pt x="131" y="142"/>
                  <a:pt x="131" y="142"/>
                  <a:pt x="131" y="141"/>
                </a:cubicBezTo>
                <a:lnTo>
                  <a:pt x="131" y="143"/>
                </a:lnTo>
                <a:close/>
                <a:moveTo>
                  <a:pt x="131" y="71"/>
                </a:moveTo>
                <a:cubicBezTo>
                  <a:pt x="131" y="125"/>
                  <a:pt x="131" y="125"/>
                  <a:pt x="131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9" y="76"/>
                  <a:pt x="129" y="76"/>
                  <a:pt x="129" y="76"/>
                </a:cubicBezTo>
                <a:lnTo>
                  <a:pt x="131" y="71"/>
                </a:lnTo>
                <a:close/>
                <a:moveTo>
                  <a:pt x="131" y="134"/>
                </a:moveTo>
                <a:cubicBezTo>
                  <a:pt x="131" y="138"/>
                  <a:pt x="131" y="138"/>
                  <a:pt x="131" y="138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9" y="140"/>
                  <a:pt x="130" y="141"/>
                  <a:pt x="131" y="141"/>
                </a:cubicBezTo>
                <a:cubicBezTo>
                  <a:pt x="131" y="143"/>
                  <a:pt x="131" y="143"/>
                  <a:pt x="131" y="143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6" y="144"/>
                  <a:pt x="126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6" y="138"/>
                  <a:pt x="126" y="138"/>
                </a:cubicBezTo>
                <a:cubicBezTo>
                  <a:pt x="127" y="138"/>
                  <a:pt x="127" y="138"/>
                  <a:pt x="127" y="138"/>
                </a:cubicBezTo>
                <a:cubicBezTo>
                  <a:pt x="127" y="138"/>
                  <a:pt x="127" y="138"/>
                  <a:pt x="127" y="138"/>
                </a:cubicBezTo>
                <a:lnTo>
                  <a:pt x="131" y="134"/>
                </a:lnTo>
                <a:close/>
                <a:moveTo>
                  <a:pt x="131" y="158"/>
                </a:moveTo>
                <a:cubicBezTo>
                  <a:pt x="131" y="162"/>
                  <a:pt x="131" y="162"/>
                  <a:pt x="131" y="162"/>
                </a:cubicBezTo>
                <a:cubicBezTo>
                  <a:pt x="129" y="162"/>
                  <a:pt x="127" y="163"/>
                  <a:pt x="125" y="163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6" y="160"/>
                  <a:pt x="126" y="159"/>
                  <a:pt x="127" y="159"/>
                </a:cubicBezTo>
                <a:cubicBezTo>
                  <a:pt x="129" y="159"/>
                  <a:pt x="130" y="159"/>
                  <a:pt x="131" y="158"/>
                </a:cubicBezTo>
                <a:close/>
                <a:moveTo>
                  <a:pt x="125" y="74"/>
                </a:move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37"/>
                  <a:pt x="123" y="137"/>
                  <a:pt x="123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137"/>
                  <a:pt x="124" y="137"/>
                  <a:pt x="125" y="137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4" y="144"/>
                  <a:pt x="123" y="144"/>
                  <a:pt x="122" y="144"/>
                </a:cubicBezTo>
                <a:cubicBezTo>
                  <a:pt x="121" y="153"/>
                  <a:pt x="121" y="153"/>
                  <a:pt x="121" y="153"/>
                </a:cubicBezTo>
                <a:cubicBezTo>
                  <a:pt x="122" y="153"/>
                  <a:pt x="123" y="154"/>
                  <a:pt x="123" y="154"/>
                </a:cubicBezTo>
                <a:cubicBezTo>
                  <a:pt x="122" y="156"/>
                  <a:pt x="122" y="156"/>
                  <a:pt x="122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121" y="72"/>
                  <a:pt x="121" y="72"/>
                  <a:pt x="121" y="72"/>
                </a:cubicBezTo>
                <a:lnTo>
                  <a:pt x="125" y="74"/>
                </a:lnTo>
                <a:close/>
                <a:moveTo>
                  <a:pt x="125" y="160"/>
                </a:moveTo>
                <a:cubicBezTo>
                  <a:pt x="125" y="163"/>
                  <a:pt x="125" y="163"/>
                  <a:pt x="125" y="163"/>
                </a:cubicBezTo>
                <a:cubicBezTo>
                  <a:pt x="123" y="163"/>
                  <a:pt x="122" y="163"/>
                  <a:pt x="121" y="163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2" y="160"/>
                  <a:pt x="123" y="160"/>
                  <a:pt x="125" y="160"/>
                </a:cubicBezTo>
                <a:close/>
                <a:moveTo>
                  <a:pt x="121" y="72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1" y="126"/>
                  <a:pt x="111" y="127"/>
                  <a:pt x="110" y="127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3" y="121"/>
                  <a:pt x="115" y="120"/>
                  <a:pt x="118" y="119"/>
                </a:cubicBezTo>
                <a:cubicBezTo>
                  <a:pt x="110" y="116"/>
                  <a:pt x="110" y="116"/>
                  <a:pt x="110" y="116"/>
                </a:cubicBezTo>
                <a:cubicBezTo>
                  <a:pt x="110" y="67"/>
                  <a:pt x="110" y="67"/>
                  <a:pt x="110" y="67"/>
                </a:cubicBezTo>
                <a:lnTo>
                  <a:pt x="121" y="72"/>
                </a:lnTo>
                <a:close/>
                <a:moveTo>
                  <a:pt x="121" y="136"/>
                </a:move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20" y="142"/>
                  <a:pt x="120" y="142"/>
                  <a:pt x="120" y="142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1" y="143"/>
                  <a:pt x="121" y="143"/>
                  <a:pt x="121" y="143"/>
                </a:cubicBezTo>
                <a:lnTo>
                  <a:pt x="121" y="136"/>
                </a:lnTo>
                <a:close/>
                <a:moveTo>
                  <a:pt x="121" y="145"/>
                </a:moveTo>
                <a:cubicBezTo>
                  <a:pt x="121" y="156"/>
                  <a:pt x="121" y="156"/>
                  <a:pt x="121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0" y="159"/>
                  <a:pt x="120" y="159"/>
                  <a:pt x="120" y="159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19" y="163"/>
                  <a:pt x="117" y="162"/>
                  <a:pt x="114" y="161"/>
                </a:cubicBezTo>
                <a:cubicBezTo>
                  <a:pt x="113" y="160"/>
                  <a:pt x="112" y="159"/>
                  <a:pt x="110" y="159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1" y="155"/>
                  <a:pt x="111" y="155"/>
                  <a:pt x="112" y="155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6" y="151"/>
                  <a:pt x="116" y="151"/>
                  <a:pt x="116" y="151"/>
                </a:cubicBezTo>
                <a:lnTo>
                  <a:pt x="121" y="145"/>
                </a:lnTo>
                <a:close/>
                <a:moveTo>
                  <a:pt x="110" y="67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4" y="64"/>
                  <a:pt x="104" y="64"/>
                  <a:pt x="104" y="64"/>
                </a:cubicBezTo>
                <a:lnTo>
                  <a:pt x="110" y="67"/>
                </a:lnTo>
                <a:close/>
                <a:moveTo>
                  <a:pt x="110" y="123"/>
                </a:moveTo>
                <a:cubicBezTo>
                  <a:pt x="110" y="127"/>
                  <a:pt x="110" y="127"/>
                  <a:pt x="110" y="12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30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05" y="143"/>
                  <a:pt x="105" y="143"/>
                  <a:pt x="105" y="143"/>
                </a:cubicBezTo>
                <a:cubicBezTo>
                  <a:pt x="105" y="144"/>
                  <a:pt x="105" y="145"/>
                  <a:pt x="105" y="146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2"/>
                  <a:pt x="109" y="153"/>
                  <a:pt x="110" y="154"/>
                </a:cubicBezTo>
                <a:cubicBezTo>
                  <a:pt x="110" y="159"/>
                  <a:pt x="110" y="159"/>
                  <a:pt x="110" y="159"/>
                </a:cubicBezTo>
                <a:cubicBezTo>
                  <a:pt x="107" y="156"/>
                  <a:pt x="105" y="154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6" y="128"/>
                  <a:pt x="106" y="127"/>
                  <a:pt x="107" y="126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10" y="123"/>
                  <a:pt x="110" y="123"/>
                  <a:pt x="110" y="123"/>
                </a:cubicBezTo>
                <a:close/>
                <a:moveTo>
                  <a:pt x="104" y="64"/>
                </a:moveTo>
                <a:cubicBezTo>
                  <a:pt x="104" y="113"/>
                  <a:pt x="104" y="113"/>
                  <a:pt x="104" y="113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4" y="60"/>
                  <a:pt x="94" y="60"/>
                  <a:pt x="94" y="60"/>
                </a:cubicBezTo>
                <a:lnTo>
                  <a:pt x="104" y="64"/>
                </a:lnTo>
                <a:close/>
                <a:moveTo>
                  <a:pt x="104" y="123"/>
                </a:moveTo>
                <a:cubicBezTo>
                  <a:pt x="95" y="124"/>
                  <a:pt x="95" y="124"/>
                  <a:pt x="95" y="124"/>
                </a:cubicBezTo>
                <a:cubicBezTo>
                  <a:pt x="96" y="119"/>
                  <a:pt x="96" y="114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41"/>
                  <a:pt x="102" y="144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03" y="149"/>
                  <a:pt x="103" y="150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4" y="126"/>
                  <a:pt x="104" y="126"/>
                  <a:pt x="104" y="126"/>
                </a:cubicBezTo>
                <a:lnTo>
                  <a:pt x="104" y="123"/>
                </a:lnTo>
                <a:close/>
                <a:moveTo>
                  <a:pt x="94" y="34"/>
                </a:moveTo>
                <a:cubicBezTo>
                  <a:pt x="94" y="17"/>
                  <a:pt x="94" y="17"/>
                  <a:pt x="94" y="17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1"/>
                  <a:pt x="102" y="23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0" y="26"/>
                  <a:pt x="99" y="27"/>
                  <a:pt x="98" y="26"/>
                </a:cubicBezTo>
                <a:cubicBezTo>
                  <a:pt x="97" y="26"/>
                  <a:pt x="97" y="26"/>
                  <a:pt x="97" y="26"/>
                </a:cubicBezTo>
                <a:lnTo>
                  <a:pt x="94" y="34"/>
                </a:lnTo>
                <a:close/>
                <a:moveTo>
                  <a:pt x="94" y="17"/>
                </a:moveTo>
                <a:cubicBezTo>
                  <a:pt x="94" y="34"/>
                  <a:pt x="94" y="34"/>
                  <a:pt x="94" y="34"/>
                </a:cubicBezTo>
                <a:cubicBezTo>
                  <a:pt x="84" y="55"/>
                  <a:pt x="84" y="55"/>
                  <a:pt x="84" y="55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2" y="129"/>
                  <a:pt x="92" y="129"/>
                  <a:pt x="92" y="129"/>
                </a:cubicBezTo>
                <a:cubicBezTo>
                  <a:pt x="91" y="132"/>
                  <a:pt x="88" y="135"/>
                  <a:pt x="85" y="137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81" y="139"/>
                  <a:pt x="81" y="139"/>
                  <a:pt x="81" y="139"/>
                </a:cubicBezTo>
                <a:cubicBezTo>
                  <a:pt x="80" y="139"/>
                  <a:pt x="79" y="139"/>
                  <a:pt x="78" y="140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2" y="135"/>
                  <a:pt x="83" y="134"/>
                  <a:pt x="83" y="134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92" y="122"/>
                  <a:pt x="92" y="121"/>
                  <a:pt x="92" y="120"/>
                </a:cubicBezTo>
                <a:cubicBezTo>
                  <a:pt x="92" y="118"/>
                  <a:pt x="92" y="115"/>
                  <a:pt x="91" y="113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52"/>
                  <a:pt x="78" y="52"/>
                  <a:pt x="78" y="52"/>
                </a:cubicBezTo>
                <a:cubicBezTo>
                  <a:pt x="79" y="52"/>
                  <a:pt x="80" y="52"/>
                  <a:pt x="80" y="51"/>
                </a:cubicBezTo>
                <a:cubicBezTo>
                  <a:pt x="91" y="27"/>
                  <a:pt x="91" y="27"/>
                  <a:pt x="91" y="27"/>
                </a:cubicBezTo>
                <a:cubicBezTo>
                  <a:pt x="92" y="26"/>
                  <a:pt x="91" y="24"/>
                  <a:pt x="90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9"/>
                  <a:pt x="78" y="9"/>
                  <a:pt x="78" y="9"/>
                </a:cubicBezTo>
                <a:lnTo>
                  <a:pt x="94" y="17"/>
                </a:lnTo>
                <a:close/>
                <a:moveTo>
                  <a:pt x="78" y="9"/>
                </a:moveTo>
                <a:cubicBezTo>
                  <a:pt x="78" y="18"/>
                  <a:pt x="78" y="18"/>
                  <a:pt x="78" y="18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7"/>
                  <a:pt x="74" y="7"/>
                  <a:pt x="74" y="7"/>
                </a:cubicBezTo>
                <a:lnTo>
                  <a:pt x="78" y="9"/>
                </a:lnTo>
                <a:close/>
                <a:moveTo>
                  <a:pt x="78" y="52"/>
                </a:moveTo>
                <a:cubicBezTo>
                  <a:pt x="78" y="101"/>
                  <a:pt x="78" y="101"/>
                  <a:pt x="78" y="101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50"/>
                  <a:pt x="74" y="50"/>
                  <a:pt x="74" y="50"/>
                </a:cubicBezTo>
                <a:cubicBezTo>
                  <a:pt x="77" y="52"/>
                  <a:pt x="77" y="52"/>
                  <a:pt x="77" y="52"/>
                </a:cubicBezTo>
                <a:lnTo>
                  <a:pt x="78" y="52"/>
                </a:lnTo>
                <a:close/>
                <a:moveTo>
                  <a:pt x="78" y="114"/>
                </a:moveTo>
                <a:cubicBezTo>
                  <a:pt x="78" y="116"/>
                  <a:pt x="78" y="116"/>
                  <a:pt x="78" y="116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5" y="114"/>
                  <a:pt x="75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lnTo>
                  <a:pt x="78" y="114"/>
                </a:lnTo>
                <a:close/>
                <a:moveTo>
                  <a:pt x="78" y="124"/>
                </a:moveTo>
                <a:cubicBezTo>
                  <a:pt x="78" y="127"/>
                  <a:pt x="78" y="127"/>
                  <a:pt x="78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4"/>
                  <a:pt x="74" y="124"/>
                  <a:pt x="74" y="124"/>
                </a:cubicBezTo>
                <a:lnTo>
                  <a:pt x="78" y="124"/>
                </a:lnTo>
                <a:close/>
                <a:moveTo>
                  <a:pt x="78" y="133"/>
                </a:moveTo>
                <a:cubicBezTo>
                  <a:pt x="78" y="140"/>
                  <a:pt x="78" y="140"/>
                  <a:pt x="78" y="140"/>
                </a:cubicBezTo>
                <a:cubicBezTo>
                  <a:pt x="76" y="140"/>
                  <a:pt x="75" y="140"/>
                  <a:pt x="74" y="140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75" y="137"/>
                  <a:pt x="76" y="136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1"/>
                  <a:pt x="74" y="131"/>
                  <a:pt x="74" y="131"/>
                </a:cubicBezTo>
                <a:lnTo>
                  <a:pt x="78" y="133"/>
                </a:lnTo>
                <a:close/>
                <a:moveTo>
                  <a:pt x="74" y="7"/>
                </a:moveTo>
                <a:cubicBezTo>
                  <a:pt x="74" y="16"/>
                  <a:pt x="74" y="16"/>
                  <a:pt x="74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2"/>
                  <a:pt x="62" y="2"/>
                  <a:pt x="62" y="2"/>
                </a:cubicBezTo>
                <a:lnTo>
                  <a:pt x="74" y="7"/>
                </a:lnTo>
                <a:close/>
                <a:moveTo>
                  <a:pt x="74" y="50"/>
                </a:moveTo>
                <a:cubicBezTo>
                  <a:pt x="74" y="105"/>
                  <a:pt x="74" y="105"/>
                  <a:pt x="74" y="105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3" y="121"/>
                  <a:pt x="72" y="121"/>
                  <a:pt x="72" y="121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1" y="137"/>
                  <a:pt x="72" y="137"/>
                  <a:pt x="74" y="137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70" y="140"/>
                  <a:pt x="67" y="139"/>
                  <a:pt x="64" y="138"/>
                </a:cubicBezTo>
                <a:cubicBezTo>
                  <a:pt x="63" y="138"/>
                  <a:pt x="63" y="138"/>
                  <a:pt x="62" y="137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0" y="120"/>
                  <a:pt x="70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4" y="101"/>
                  <a:pt x="63" y="101"/>
                  <a:pt x="62" y="102"/>
                </a:cubicBezTo>
                <a:cubicBezTo>
                  <a:pt x="62" y="98"/>
                  <a:pt x="62" y="98"/>
                  <a:pt x="62" y="98"/>
                </a:cubicBezTo>
                <a:cubicBezTo>
                  <a:pt x="64" y="97"/>
                  <a:pt x="65" y="97"/>
                  <a:pt x="67" y="96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45"/>
                  <a:pt x="62" y="45"/>
                  <a:pt x="62" y="45"/>
                </a:cubicBezTo>
                <a:lnTo>
                  <a:pt x="74" y="50"/>
                </a:lnTo>
                <a:close/>
                <a:moveTo>
                  <a:pt x="62" y="2"/>
                </a:move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0" y="12"/>
                  <a:pt x="60" y="13"/>
                </a:cubicBezTo>
                <a:cubicBezTo>
                  <a:pt x="49" y="37"/>
                  <a:pt x="49" y="37"/>
                  <a:pt x="49" y="37"/>
                </a:cubicBezTo>
                <a:cubicBezTo>
                  <a:pt x="48" y="38"/>
                  <a:pt x="49" y="39"/>
                  <a:pt x="50" y="40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94"/>
                  <a:pt x="62" y="94"/>
                  <a:pt x="62" y="94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91"/>
                  <a:pt x="48" y="97"/>
                  <a:pt x="47" y="102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6" y="102"/>
                  <a:pt x="59" y="100"/>
                  <a:pt x="62" y="98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0" y="104"/>
                  <a:pt x="59" y="105"/>
                </a:cubicBezTo>
                <a:cubicBezTo>
                  <a:pt x="59" y="105"/>
                  <a:pt x="58" y="106"/>
                  <a:pt x="57" y="107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54" y="120"/>
                  <a:pt x="54" y="120"/>
                  <a:pt x="54" y="120"/>
                </a:cubicBezTo>
                <a:cubicBezTo>
                  <a:pt x="54" y="121"/>
                  <a:pt x="54" y="122"/>
                  <a:pt x="55" y="123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8" y="129"/>
                  <a:pt x="59" y="131"/>
                  <a:pt x="61" y="132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57" y="135"/>
                  <a:pt x="54" y="130"/>
                  <a:pt x="52" y="126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18"/>
                  <a:pt x="51" y="114"/>
                  <a:pt x="52" y="111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31"/>
                  <a:pt x="44" y="31"/>
                  <a:pt x="44" y="31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3" y="6"/>
                  <a:pt x="53" y="5"/>
                  <a:pt x="54" y="4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6" y="0"/>
                  <a:pt x="58" y="0"/>
                </a:cubicBezTo>
                <a:lnTo>
                  <a:pt x="62" y="2"/>
                </a:lnTo>
                <a:close/>
                <a:moveTo>
                  <a:pt x="44" y="31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2" y="110"/>
                  <a:pt x="40" y="113"/>
                  <a:pt x="37" y="11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34" y="117"/>
                  <a:pt x="34" y="117"/>
                  <a:pt x="34" y="11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2"/>
                  <a:pt x="35" y="112"/>
                  <a:pt x="35" y="112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96"/>
                  <a:pt x="34" y="96"/>
                  <a:pt x="34" y="96"/>
                </a:cubicBezTo>
                <a:cubicBezTo>
                  <a:pt x="44" y="100"/>
                  <a:pt x="44" y="100"/>
                  <a:pt x="44" y="100"/>
                </a:cubicBezTo>
                <a:cubicBezTo>
                  <a:pt x="44" y="100"/>
                  <a:pt x="44" y="99"/>
                  <a:pt x="44" y="98"/>
                </a:cubicBezTo>
                <a:cubicBezTo>
                  <a:pt x="44" y="96"/>
                  <a:pt x="44" y="93"/>
                  <a:pt x="43" y="91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88"/>
                  <a:pt x="34" y="88"/>
                  <a:pt x="34" y="88"/>
                </a:cubicBezTo>
                <a:cubicBezTo>
                  <a:pt x="38" y="83"/>
                  <a:pt x="38" y="83"/>
                  <a:pt x="38" y="83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48"/>
                  <a:pt x="34" y="48"/>
                  <a:pt x="34" y="48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6"/>
                  <a:pt x="41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lnTo>
                  <a:pt x="44" y="31"/>
                </a:lnTo>
                <a:close/>
                <a:moveTo>
                  <a:pt x="23" y="91"/>
                </a:moveTo>
                <a:cubicBezTo>
                  <a:pt x="23" y="91"/>
                  <a:pt x="23" y="91"/>
                  <a:pt x="23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3" y="73"/>
                  <a:pt x="23" y="73"/>
                  <a:pt x="23" y="73"/>
                </a:cubicBezTo>
                <a:cubicBezTo>
                  <a:pt x="27" y="63"/>
                  <a:pt x="27" y="63"/>
                  <a:pt x="27" y="63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4" y="43"/>
                  <a:pt x="24" y="43"/>
                </a:cubicBezTo>
                <a:cubicBezTo>
                  <a:pt x="25" y="43"/>
                  <a:pt x="25" y="44"/>
                  <a:pt x="24" y="45"/>
                </a:cubicBezTo>
                <a:cubicBezTo>
                  <a:pt x="23" y="49"/>
                  <a:pt x="23" y="49"/>
                  <a:pt x="23" y="49"/>
                </a:cubicBezTo>
                <a:cubicBezTo>
                  <a:pt x="32" y="53"/>
                  <a:pt x="32" y="53"/>
                  <a:pt x="32" y="53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81"/>
                  <a:pt x="34" y="81"/>
                  <a:pt x="34" y="81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6" y="92"/>
                  <a:pt x="26" y="92"/>
                </a:cubicBezTo>
                <a:cubicBezTo>
                  <a:pt x="27" y="93"/>
                  <a:pt x="27" y="93"/>
                  <a:pt x="28" y="93"/>
                </a:cubicBezTo>
                <a:cubicBezTo>
                  <a:pt x="28" y="94"/>
                  <a:pt x="28" y="94"/>
                  <a:pt x="28" y="94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93"/>
                  <a:pt x="34" y="93"/>
                  <a:pt x="34" y="93"/>
                </a:cubicBezTo>
                <a:cubicBezTo>
                  <a:pt x="29" y="94"/>
                  <a:pt x="29" y="94"/>
                  <a:pt x="29" y="94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4" y="100"/>
                  <a:pt x="24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3" y="99"/>
                  <a:pt x="23" y="99"/>
                </a:cubicBezTo>
                <a:lnTo>
                  <a:pt x="23" y="91"/>
                </a:lnTo>
                <a:close/>
                <a:moveTo>
                  <a:pt x="34" y="113"/>
                </a:moveTo>
                <a:cubicBezTo>
                  <a:pt x="33" y="113"/>
                  <a:pt x="33" y="113"/>
                  <a:pt x="33" y="113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6" y="115"/>
                  <a:pt x="25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6" y="119"/>
                  <a:pt x="30" y="118"/>
                  <a:pt x="33" y="117"/>
                </a:cubicBezTo>
                <a:cubicBezTo>
                  <a:pt x="34" y="117"/>
                  <a:pt x="34" y="117"/>
                  <a:pt x="34" y="117"/>
                </a:cubicBezTo>
                <a:lnTo>
                  <a:pt x="34" y="113"/>
                </a:lnTo>
                <a:close/>
                <a:moveTo>
                  <a:pt x="11" y="83"/>
                </a:moveTo>
                <a:cubicBezTo>
                  <a:pt x="9" y="85"/>
                  <a:pt x="8" y="87"/>
                  <a:pt x="7" y="89"/>
                </a:cubicBezTo>
                <a:cubicBezTo>
                  <a:pt x="14" y="92"/>
                  <a:pt x="14" y="92"/>
                  <a:pt x="14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0"/>
                  <a:pt x="15" y="90"/>
                  <a:pt x="15" y="90"/>
                </a:cubicBezTo>
                <a:cubicBezTo>
                  <a:pt x="15" y="89"/>
                  <a:pt x="18" y="89"/>
                  <a:pt x="21" y="90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9"/>
                  <a:pt x="23" y="99"/>
                  <a:pt x="23" y="99"/>
                </a:cubicBezTo>
                <a:cubicBezTo>
                  <a:pt x="22" y="99"/>
                  <a:pt x="22" y="98"/>
                  <a:pt x="22" y="98"/>
                </a:cubicBezTo>
                <a:cubicBezTo>
                  <a:pt x="21" y="97"/>
                  <a:pt x="21" y="97"/>
                  <a:pt x="21" y="97"/>
                </a:cubicBezTo>
                <a:cubicBezTo>
                  <a:pt x="20" y="96"/>
                  <a:pt x="20" y="96"/>
                  <a:pt x="20" y="96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1"/>
                  <a:pt x="7" y="103"/>
                  <a:pt x="8" y="105"/>
                </a:cubicBezTo>
                <a:cubicBezTo>
                  <a:pt x="10" y="107"/>
                  <a:pt x="11" y="109"/>
                  <a:pt x="13" y="111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4" y="108"/>
                  <a:pt x="14" y="108"/>
                  <a:pt x="14" y="107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6" y="105"/>
                  <a:pt x="17" y="106"/>
                </a:cubicBezTo>
                <a:cubicBezTo>
                  <a:pt x="17" y="106"/>
                  <a:pt x="17" y="106"/>
                  <a:pt x="17" y="106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5"/>
                  <a:pt x="22" y="115"/>
                  <a:pt x="22" y="115"/>
                </a:cubicBezTo>
                <a:cubicBezTo>
                  <a:pt x="22" y="115"/>
                  <a:pt x="22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0" y="118"/>
                  <a:pt x="18" y="117"/>
                  <a:pt x="16" y="116"/>
                </a:cubicBezTo>
                <a:cubicBezTo>
                  <a:pt x="5" y="111"/>
                  <a:pt x="0" y="98"/>
                  <a:pt x="5" y="87"/>
                </a:cubicBezTo>
                <a:cubicBezTo>
                  <a:pt x="8" y="79"/>
                  <a:pt x="15" y="75"/>
                  <a:pt x="22" y="74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90"/>
                  <a:pt x="23" y="90"/>
                  <a:pt x="23" y="90"/>
                </a:cubicBezTo>
                <a:cubicBezTo>
                  <a:pt x="17" y="79"/>
                  <a:pt x="17" y="79"/>
                  <a:pt x="17" y="79"/>
                </a:cubicBezTo>
                <a:cubicBezTo>
                  <a:pt x="15" y="80"/>
                  <a:pt x="13" y="81"/>
                  <a:pt x="11" y="83"/>
                </a:cubicBezTo>
                <a:close/>
                <a:moveTo>
                  <a:pt x="23" y="42"/>
                </a:moveTo>
                <a:cubicBezTo>
                  <a:pt x="23" y="61"/>
                  <a:pt x="23" y="61"/>
                  <a:pt x="23" y="6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7" y="63"/>
                  <a:pt x="17" y="63"/>
                </a:cubicBezTo>
                <a:cubicBezTo>
                  <a:pt x="16" y="63"/>
                  <a:pt x="15" y="64"/>
                  <a:pt x="14" y="63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61"/>
                  <a:pt x="9" y="60"/>
                  <a:pt x="10" y="59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1"/>
                  <a:pt x="19" y="41"/>
                  <a:pt x="20" y="41"/>
                </a:cubicBezTo>
                <a:lnTo>
                  <a:pt x="23" y="42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38" name="Freeform 6"/>
          <p:cNvSpPr>
            <a:spLocks noEditPoints="1"/>
          </p:cNvSpPr>
          <p:nvPr/>
        </p:nvSpPr>
        <p:spPr bwMode="auto">
          <a:xfrm>
            <a:off x="4988288" y="4758639"/>
            <a:ext cx="921857" cy="893049"/>
          </a:xfrm>
          <a:custGeom>
            <a:avLst/>
            <a:gdLst>
              <a:gd name="T0" fmla="*/ 139 w 186"/>
              <a:gd name="T1" fmla="*/ 158 h 180"/>
              <a:gd name="T2" fmla="*/ 130 w 186"/>
              <a:gd name="T3" fmla="*/ 69 h 180"/>
              <a:gd name="T4" fmla="*/ 125 w 186"/>
              <a:gd name="T5" fmla="*/ 39 h 180"/>
              <a:gd name="T6" fmla="*/ 121 w 186"/>
              <a:gd name="T7" fmla="*/ 37 h 180"/>
              <a:gd name="T8" fmla="*/ 119 w 186"/>
              <a:gd name="T9" fmla="*/ 63 h 180"/>
              <a:gd name="T10" fmla="*/ 118 w 186"/>
              <a:gd name="T11" fmla="*/ 101 h 180"/>
              <a:gd name="T12" fmla="*/ 110 w 186"/>
              <a:gd name="T13" fmla="*/ 155 h 180"/>
              <a:gd name="T14" fmla="*/ 109 w 186"/>
              <a:gd name="T15" fmla="*/ 58 h 180"/>
              <a:gd name="T16" fmla="*/ 108 w 186"/>
              <a:gd name="T17" fmla="*/ 155 h 180"/>
              <a:gd name="T18" fmla="*/ 106 w 186"/>
              <a:gd name="T19" fmla="*/ 179 h 180"/>
              <a:gd name="T20" fmla="*/ 103 w 186"/>
              <a:gd name="T21" fmla="*/ 88 h 180"/>
              <a:gd name="T22" fmla="*/ 102 w 186"/>
              <a:gd name="T23" fmla="*/ 6 h 180"/>
              <a:gd name="T24" fmla="*/ 101 w 186"/>
              <a:gd name="T25" fmla="*/ 180 h 180"/>
              <a:gd name="T26" fmla="*/ 101 w 186"/>
              <a:gd name="T27" fmla="*/ 55 h 180"/>
              <a:gd name="T28" fmla="*/ 94 w 186"/>
              <a:gd name="T29" fmla="*/ 46 h 180"/>
              <a:gd name="T30" fmla="*/ 92 w 186"/>
              <a:gd name="T31" fmla="*/ 88 h 180"/>
              <a:gd name="T32" fmla="*/ 92 w 186"/>
              <a:gd name="T33" fmla="*/ 91 h 180"/>
              <a:gd name="T34" fmla="*/ 88 w 186"/>
              <a:gd name="T35" fmla="*/ 142 h 180"/>
              <a:gd name="T36" fmla="*/ 86 w 186"/>
              <a:gd name="T37" fmla="*/ 142 h 180"/>
              <a:gd name="T38" fmla="*/ 85 w 186"/>
              <a:gd name="T39" fmla="*/ 150 h 180"/>
              <a:gd name="T40" fmla="*/ 85 w 186"/>
              <a:gd name="T41" fmla="*/ 178 h 180"/>
              <a:gd name="T42" fmla="*/ 84 w 186"/>
              <a:gd name="T43" fmla="*/ 146 h 180"/>
              <a:gd name="T44" fmla="*/ 84 w 186"/>
              <a:gd name="T45" fmla="*/ 143 h 180"/>
              <a:gd name="T46" fmla="*/ 82 w 186"/>
              <a:gd name="T47" fmla="*/ 177 h 180"/>
              <a:gd name="T48" fmla="*/ 82 w 186"/>
              <a:gd name="T49" fmla="*/ 149 h 180"/>
              <a:gd name="T50" fmla="*/ 81 w 186"/>
              <a:gd name="T51" fmla="*/ 149 h 180"/>
              <a:gd name="T52" fmla="*/ 76 w 186"/>
              <a:gd name="T53" fmla="*/ 10 h 180"/>
              <a:gd name="T54" fmla="*/ 74 w 186"/>
              <a:gd name="T55" fmla="*/ 79 h 180"/>
              <a:gd name="T56" fmla="*/ 73 w 186"/>
              <a:gd name="T57" fmla="*/ 78 h 180"/>
              <a:gd name="T58" fmla="*/ 72 w 186"/>
              <a:gd name="T59" fmla="*/ 102 h 180"/>
              <a:gd name="T60" fmla="*/ 72 w 186"/>
              <a:gd name="T61" fmla="*/ 109 h 180"/>
              <a:gd name="T62" fmla="*/ 72 w 186"/>
              <a:gd name="T63" fmla="*/ 146 h 180"/>
              <a:gd name="T64" fmla="*/ 72 w 186"/>
              <a:gd name="T65" fmla="*/ 102 h 180"/>
              <a:gd name="T66" fmla="*/ 71 w 186"/>
              <a:gd name="T67" fmla="*/ 90 h 180"/>
              <a:gd name="T68" fmla="*/ 71 w 186"/>
              <a:gd name="T69" fmla="*/ 114 h 180"/>
              <a:gd name="T70" fmla="*/ 72 w 186"/>
              <a:gd name="T71" fmla="*/ 146 h 180"/>
              <a:gd name="T72" fmla="*/ 71 w 186"/>
              <a:gd name="T73" fmla="*/ 111 h 180"/>
              <a:gd name="T74" fmla="*/ 71 w 186"/>
              <a:gd name="T75" fmla="*/ 143 h 180"/>
              <a:gd name="T76" fmla="*/ 71 w 186"/>
              <a:gd name="T77" fmla="*/ 113 h 180"/>
              <a:gd name="T78" fmla="*/ 71 w 186"/>
              <a:gd name="T79" fmla="*/ 144 h 180"/>
              <a:gd name="T80" fmla="*/ 71 w 186"/>
              <a:gd name="T81" fmla="*/ 107 h 180"/>
              <a:gd name="T82" fmla="*/ 71 w 186"/>
              <a:gd name="T83" fmla="*/ 126 h 180"/>
              <a:gd name="T84" fmla="*/ 70 w 186"/>
              <a:gd name="T85" fmla="*/ 82 h 180"/>
              <a:gd name="T86" fmla="*/ 70 w 186"/>
              <a:gd name="T87" fmla="*/ 111 h 180"/>
              <a:gd name="T88" fmla="*/ 70 w 186"/>
              <a:gd name="T89" fmla="*/ 74 h 180"/>
              <a:gd name="T90" fmla="*/ 70 w 186"/>
              <a:gd name="T91" fmla="*/ 128 h 180"/>
              <a:gd name="T92" fmla="*/ 70 w 186"/>
              <a:gd name="T93" fmla="*/ 76 h 180"/>
              <a:gd name="T94" fmla="*/ 70 w 186"/>
              <a:gd name="T95" fmla="*/ 126 h 180"/>
              <a:gd name="T96" fmla="*/ 69 w 186"/>
              <a:gd name="T97" fmla="*/ 145 h 180"/>
              <a:gd name="T98" fmla="*/ 70 w 186"/>
              <a:gd name="T99" fmla="*/ 121 h 180"/>
              <a:gd name="T100" fmla="*/ 69 w 186"/>
              <a:gd name="T101" fmla="*/ 146 h 180"/>
              <a:gd name="T102" fmla="*/ 68 w 186"/>
              <a:gd name="T103" fmla="*/ 31 h 180"/>
              <a:gd name="T104" fmla="*/ 68 w 186"/>
              <a:gd name="T105" fmla="*/ 114 h 180"/>
              <a:gd name="T106" fmla="*/ 66 w 186"/>
              <a:gd name="T107" fmla="*/ 102 h 180"/>
              <a:gd name="T108" fmla="*/ 62 w 186"/>
              <a:gd name="T109" fmla="*/ 77 h 180"/>
              <a:gd name="T110" fmla="*/ 59 w 186"/>
              <a:gd name="T111" fmla="*/ 143 h 180"/>
              <a:gd name="T112" fmla="*/ 46 w 186"/>
              <a:gd name="T113" fmla="*/ 136 h 180"/>
              <a:gd name="T114" fmla="*/ 42 w 186"/>
              <a:gd name="T115" fmla="*/ 162 h 180"/>
              <a:gd name="T116" fmla="*/ 41 w 186"/>
              <a:gd name="T117" fmla="*/ 161 h 180"/>
              <a:gd name="T118" fmla="*/ 40 w 186"/>
              <a:gd name="T119" fmla="*/ 134 h 180"/>
              <a:gd name="T120" fmla="*/ 38 w 186"/>
              <a:gd name="T121" fmla="*/ 133 h 180"/>
              <a:gd name="T122" fmla="*/ 36 w 186"/>
              <a:gd name="T123" fmla="*/ 130 h 180"/>
              <a:gd name="T124" fmla="*/ 36 w 186"/>
              <a:gd name="T125" fmla="*/ 13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80">
                <a:moveTo>
                  <a:pt x="165" y="164"/>
                </a:moveTo>
                <a:cubicBezTo>
                  <a:pt x="175" y="162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0" y="160"/>
                  <a:pt x="173" y="162"/>
                  <a:pt x="165" y="164"/>
                </a:cubicBezTo>
                <a:close/>
                <a:moveTo>
                  <a:pt x="165" y="151"/>
                </a:moveTo>
                <a:cubicBezTo>
                  <a:pt x="165" y="130"/>
                  <a:pt x="165" y="130"/>
                  <a:pt x="165" y="130"/>
                </a:cubicBezTo>
                <a:cubicBezTo>
                  <a:pt x="183" y="158"/>
                  <a:pt x="183" y="158"/>
                  <a:pt x="183" y="158"/>
                </a:cubicBezTo>
                <a:cubicBezTo>
                  <a:pt x="183" y="158"/>
                  <a:pt x="176" y="154"/>
                  <a:pt x="165" y="151"/>
                </a:cubicBezTo>
                <a:close/>
                <a:moveTo>
                  <a:pt x="139" y="168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52" y="168"/>
                  <a:pt x="159" y="166"/>
                  <a:pt x="165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9" y="166"/>
                  <a:pt x="152" y="168"/>
                  <a:pt x="147" y="170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51" y="147"/>
                  <a:pt x="159" y="149"/>
                  <a:pt x="165" y="151"/>
                </a:cubicBezTo>
                <a:cubicBezTo>
                  <a:pt x="165" y="130"/>
                  <a:pt x="165" y="130"/>
                  <a:pt x="165" y="130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39" y="154"/>
                  <a:pt x="139" y="154"/>
                  <a:pt x="139" y="154"/>
                </a:cubicBezTo>
                <a:cubicBezTo>
                  <a:pt x="141" y="155"/>
                  <a:pt x="144" y="156"/>
                  <a:pt x="146" y="158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47" y="161"/>
                  <a:pt x="147" y="161"/>
                  <a:pt x="147" y="16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39" y="168"/>
                  <a:pt x="139" y="168"/>
                  <a:pt x="139" y="168"/>
                </a:cubicBezTo>
                <a:close/>
                <a:moveTo>
                  <a:pt x="165" y="120"/>
                </a:moveTo>
                <a:cubicBezTo>
                  <a:pt x="165" y="122"/>
                  <a:pt x="165" y="122"/>
                  <a:pt x="165" y="122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39" y="68"/>
                  <a:pt x="139" y="68"/>
                  <a:pt x="139" y="68"/>
                </a:cubicBezTo>
                <a:lnTo>
                  <a:pt x="165" y="120"/>
                </a:lnTo>
                <a:close/>
                <a:moveTo>
                  <a:pt x="130" y="166"/>
                </a:move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1" y="165"/>
                  <a:pt x="131" y="165"/>
                  <a:pt x="131" y="165"/>
                </a:cubicBezTo>
                <a:cubicBezTo>
                  <a:pt x="132" y="164"/>
                  <a:pt x="133" y="162"/>
                  <a:pt x="133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0" y="157"/>
                  <a:pt x="130" y="157"/>
                  <a:pt x="130" y="157"/>
                </a:cubicBezTo>
                <a:lnTo>
                  <a:pt x="130" y="166"/>
                </a:lnTo>
                <a:close/>
                <a:moveTo>
                  <a:pt x="139" y="68"/>
                </a:moveTo>
                <a:cubicBezTo>
                  <a:pt x="131" y="52"/>
                  <a:pt x="131" y="52"/>
                  <a:pt x="131" y="52"/>
                </a:cubicBezTo>
                <a:cubicBezTo>
                  <a:pt x="131" y="47"/>
                  <a:pt x="131" y="44"/>
                  <a:pt x="131" y="43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1" y="55"/>
                  <a:pt x="131" y="54"/>
                  <a:pt x="131" y="53"/>
                </a:cubicBezTo>
                <a:cubicBezTo>
                  <a:pt x="139" y="69"/>
                  <a:pt x="139" y="69"/>
                  <a:pt x="139" y="69"/>
                </a:cubicBezTo>
                <a:lnTo>
                  <a:pt x="139" y="68"/>
                </a:lnTo>
                <a:close/>
                <a:moveTo>
                  <a:pt x="139" y="91"/>
                </a:moveTo>
                <a:cubicBezTo>
                  <a:pt x="139" y="154"/>
                  <a:pt x="139" y="154"/>
                  <a:pt x="139" y="154"/>
                </a:cubicBezTo>
                <a:cubicBezTo>
                  <a:pt x="136" y="152"/>
                  <a:pt x="133" y="151"/>
                  <a:pt x="130" y="151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06"/>
                  <a:pt x="132" y="99"/>
                  <a:pt x="130" y="92"/>
                </a:cubicBezTo>
                <a:cubicBezTo>
                  <a:pt x="130" y="78"/>
                  <a:pt x="130" y="78"/>
                  <a:pt x="130" y="78"/>
                </a:cubicBezTo>
                <a:lnTo>
                  <a:pt x="139" y="91"/>
                </a:lnTo>
                <a:close/>
                <a:moveTo>
                  <a:pt x="130" y="70"/>
                </a:moveTo>
                <a:cubicBezTo>
                  <a:pt x="130" y="69"/>
                  <a:pt x="130" y="69"/>
                  <a:pt x="130" y="69"/>
                </a:cubicBezTo>
                <a:cubicBezTo>
                  <a:pt x="132" y="70"/>
                  <a:pt x="132" y="70"/>
                  <a:pt x="132" y="70"/>
                </a:cubicBezTo>
                <a:cubicBezTo>
                  <a:pt x="132" y="71"/>
                  <a:pt x="132" y="71"/>
                  <a:pt x="132" y="71"/>
                </a:cubicBezTo>
                <a:lnTo>
                  <a:pt x="130" y="70"/>
                </a:lnTo>
                <a:close/>
                <a:moveTo>
                  <a:pt x="126" y="167"/>
                </a:moveTo>
                <a:cubicBezTo>
                  <a:pt x="128" y="167"/>
                  <a:pt x="129" y="166"/>
                  <a:pt x="130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9" y="163"/>
                  <a:pt x="128" y="163"/>
                  <a:pt x="126" y="163"/>
                </a:cubicBezTo>
                <a:lnTo>
                  <a:pt x="126" y="167"/>
                </a:lnTo>
                <a:close/>
                <a:moveTo>
                  <a:pt x="130" y="42"/>
                </a:moveTo>
                <a:cubicBezTo>
                  <a:pt x="126" y="40"/>
                  <a:pt x="126" y="40"/>
                  <a:pt x="126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66"/>
                  <a:pt x="127" y="67"/>
                  <a:pt x="127" y="67"/>
                </a:cubicBezTo>
                <a:cubicBezTo>
                  <a:pt x="129" y="63"/>
                  <a:pt x="130" y="59"/>
                  <a:pt x="130" y="56"/>
                </a:cubicBezTo>
                <a:lnTo>
                  <a:pt x="130" y="42"/>
                </a:lnTo>
                <a:close/>
                <a:moveTo>
                  <a:pt x="130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70"/>
                  <a:pt x="130" y="73"/>
                  <a:pt x="130" y="77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88"/>
                  <a:pt x="129" y="86"/>
                </a:cubicBezTo>
                <a:cubicBezTo>
                  <a:pt x="129" y="89"/>
                  <a:pt x="128" y="91"/>
                  <a:pt x="128" y="94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0"/>
                  <a:pt x="128" y="150"/>
                  <a:pt x="126" y="150"/>
                </a:cubicBezTo>
                <a:cubicBezTo>
                  <a:pt x="126" y="67"/>
                  <a:pt x="126" y="67"/>
                  <a:pt x="126" y="67"/>
                </a:cubicBezTo>
                <a:lnTo>
                  <a:pt x="130" y="69"/>
                </a:lnTo>
                <a:close/>
                <a:moveTo>
                  <a:pt x="123" y="167"/>
                </a:moveTo>
                <a:cubicBezTo>
                  <a:pt x="123" y="167"/>
                  <a:pt x="123" y="167"/>
                  <a:pt x="123" y="167"/>
                </a:cubicBezTo>
                <a:cubicBezTo>
                  <a:pt x="124" y="167"/>
                  <a:pt x="126" y="167"/>
                  <a:pt x="126" y="167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125" y="163"/>
                  <a:pt x="124" y="162"/>
                  <a:pt x="123" y="161"/>
                </a:cubicBezTo>
                <a:lnTo>
                  <a:pt x="123" y="167"/>
                </a:lnTo>
                <a:close/>
                <a:moveTo>
                  <a:pt x="126" y="40"/>
                </a:moveTo>
                <a:cubicBezTo>
                  <a:pt x="125" y="39"/>
                  <a:pt x="125" y="39"/>
                  <a:pt x="125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3" y="63"/>
                  <a:pt x="123" y="63"/>
                  <a:pt x="123" y="63"/>
                </a:cubicBezTo>
                <a:cubicBezTo>
                  <a:pt x="124" y="64"/>
                  <a:pt x="126" y="65"/>
                  <a:pt x="126" y="66"/>
                </a:cubicBezTo>
                <a:lnTo>
                  <a:pt x="126" y="40"/>
                </a:lnTo>
                <a:close/>
                <a:moveTo>
                  <a:pt x="123" y="33"/>
                </a:move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3" y="29"/>
                  <a:pt x="123" y="31"/>
                </a:cubicBezTo>
                <a:lnTo>
                  <a:pt x="123" y="33"/>
                </a:lnTo>
                <a:close/>
                <a:moveTo>
                  <a:pt x="126" y="67"/>
                </a:moveTo>
                <a:cubicBezTo>
                  <a:pt x="126" y="150"/>
                  <a:pt x="126" y="150"/>
                  <a:pt x="126" y="150"/>
                </a:cubicBezTo>
                <a:cubicBezTo>
                  <a:pt x="126" y="150"/>
                  <a:pt x="125" y="150"/>
                  <a:pt x="124" y="150"/>
                </a:cubicBezTo>
                <a:cubicBezTo>
                  <a:pt x="124" y="153"/>
                  <a:pt x="123" y="155"/>
                  <a:pt x="123" y="156"/>
                </a:cubicBezTo>
                <a:cubicBezTo>
                  <a:pt x="123" y="65"/>
                  <a:pt x="123" y="65"/>
                  <a:pt x="123" y="65"/>
                </a:cubicBezTo>
                <a:lnTo>
                  <a:pt x="126" y="67"/>
                </a:lnTo>
                <a:close/>
                <a:moveTo>
                  <a:pt x="126" y="157"/>
                </a:moveTo>
                <a:cubicBezTo>
                  <a:pt x="126" y="161"/>
                  <a:pt x="126" y="161"/>
                  <a:pt x="126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lnTo>
                  <a:pt x="126" y="157"/>
                </a:lnTo>
                <a:close/>
                <a:moveTo>
                  <a:pt x="119" y="167"/>
                </a:moveTo>
                <a:cubicBezTo>
                  <a:pt x="120" y="167"/>
                  <a:pt x="121" y="167"/>
                  <a:pt x="123" y="16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19" y="157"/>
                  <a:pt x="119" y="157"/>
                  <a:pt x="119" y="157"/>
                </a:cubicBezTo>
                <a:lnTo>
                  <a:pt x="119" y="167"/>
                </a:lnTo>
                <a:close/>
                <a:moveTo>
                  <a:pt x="123" y="36"/>
                </a:moveTo>
                <a:cubicBezTo>
                  <a:pt x="122" y="35"/>
                  <a:pt x="122" y="35"/>
                  <a:pt x="122" y="35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32"/>
                  <a:pt x="122" y="33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6"/>
                  <a:pt x="121" y="36"/>
                  <a:pt x="121" y="37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21" y="61"/>
                  <a:pt x="122" y="62"/>
                  <a:pt x="123" y="63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3" y="37"/>
                  <a:pt x="123" y="37"/>
                </a:cubicBezTo>
                <a:lnTo>
                  <a:pt x="123" y="36"/>
                </a:lnTo>
                <a:close/>
                <a:moveTo>
                  <a:pt x="123" y="65"/>
                </a:moveTo>
                <a:cubicBezTo>
                  <a:pt x="123" y="156"/>
                  <a:pt x="123" y="156"/>
                  <a:pt x="123" y="156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6"/>
                  <a:pt x="121" y="155"/>
                  <a:pt x="119" y="1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20" y="97"/>
                  <a:pt x="120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0" y="63"/>
                  <a:pt x="120" y="62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4"/>
                  <a:pt x="122" y="64"/>
                  <a:pt x="122" y="64"/>
                </a:cubicBezTo>
                <a:lnTo>
                  <a:pt x="123" y="65"/>
                </a:lnTo>
                <a:close/>
                <a:moveTo>
                  <a:pt x="118" y="167"/>
                </a:moveTo>
                <a:cubicBezTo>
                  <a:pt x="119" y="167"/>
                  <a:pt x="119" y="167"/>
                  <a:pt x="119" y="16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7"/>
                </a:lnTo>
                <a:close/>
                <a:moveTo>
                  <a:pt x="119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60"/>
                  <a:pt x="119" y="60"/>
                  <a:pt x="119" y="60"/>
                </a:cubicBezTo>
                <a:lnTo>
                  <a:pt x="119" y="36"/>
                </a:lnTo>
                <a:close/>
                <a:moveTo>
                  <a:pt x="119" y="61"/>
                </a:moveTo>
                <a:cubicBezTo>
                  <a:pt x="119" y="61"/>
                  <a:pt x="119" y="61"/>
                  <a:pt x="119" y="61"/>
                </a:cubicBezTo>
                <a:cubicBezTo>
                  <a:pt x="119" y="61"/>
                  <a:pt x="119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lnTo>
                  <a:pt x="119" y="61"/>
                </a:lnTo>
                <a:close/>
                <a:moveTo>
                  <a:pt x="119" y="63"/>
                </a:moveTo>
                <a:cubicBezTo>
                  <a:pt x="119" y="63"/>
                  <a:pt x="119" y="63"/>
                  <a:pt x="119" y="6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63"/>
                </a:lnTo>
                <a:close/>
                <a:moveTo>
                  <a:pt x="119" y="101"/>
                </a:moveTo>
                <a:cubicBezTo>
                  <a:pt x="119" y="155"/>
                  <a:pt x="119" y="155"/>
                  <a:pt x="119" y="155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lnTo>
                  <a:pt x="119" y="101"/>
                </a:lnTo>
                <a:close/>
                <a:moveTo>
                  <a:pt x="118" y="168"/>
                </a:moveTo>
                <a:cubicBezTo>
                  <a:pt x="118" y="167"/>
                  <a:pt x="118" y="167"/>
                  <a:pt x="118" y="167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8"/>
                </a:lnTo>
                <a:close/>
                <a:moveTo>
                  <a:pt x="118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1"/>
                  <a:pt x="118" y="62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lnTo>
                  <a:pt x="118" y="36"/>
                </a:lnTo>
                <a:close/>
                <a:moveTo>
                  <a:pt x="118" y="63"/>
                </a:move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lnTo>
                  <a:pt x="118" y="63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close/>
                <a:moveTo>
                  <a:pt x="111" y="178"/>
                </a:moveTo>
                <a:cubicBezTo>
                  <a:pt x="112" y="177"/>
                  <a:pt x="112" y="177"/>
                  <a:pt x="113" y="176"/>
                </a:cubicBezTo>
                <a:cubicBezTo>
                  <a:pt x="115" y="175"/>
                  <a:pt x="115" y="170"/>
                  <a:pt x="118" y="168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5" y="156"/>
                  <a:pt x="113" y="156"/>
                  <a:pt x="111" y="155"/>
                </a:cubicBezTo>
                <a:lnTo>
                  <a:pt x="111" y="178"/>
                </a:lnTo>
                <a:close/>
                <a:moveTo>
                  <a:pt x="118" y="36"/>
                </a:moveTo>
                <a:cubicBezTo>
                  <a:pt x="111" y="32"/>
                  <a:pt x="111" y="32"/>
                  <a:pt x="111" y="32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8"/>
                  <a:pt x="112" y="42"/>
                  <a:pt x="111" y="4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3" y="57"/>
                  <a:pt x="114" y="57"/>
                  <a:pt x="116" y="58"/>
                </a:cubicBezTo>
                <a:cubicBezTo>
                  <a:pt x="116" y="59"/>
                  <a:pt x="116" y="60"/>
                  <a:pt x="115" y="6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91"/>
                  <a:pt x="116" y="92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8" y="59"/>
                  <a:pt x="118" y="59"/>
                  <a:pt x="118" y="59"/>
                </a:cubicBezTo>
                <a:lnTo>
                  <a:pt x="118" y="36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7" y="153"/>
                  <a:pt x="115" y="152"/>
                  <a:pt x="114" y="152"/>
                </a:cubicBezTo>
                <a:cubicBezTo>
                  <a:pt x="113" y="153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lnTo>
                  <a:pt x="118" y="101"/>
                </a:lnTo>
                <a:close/>
                <a:moveTo>
                  <a:pt x="109" y="178"/>
                </a:moveTo>
                <a:cubicBezTo>
                  <a:pt x="110" y="178"/>
                  <a:pt x="110" y="178"/>
                  <a:pt x="111" y="178"/>
                </a:cubicBezTo>
                <a:cubicBezTo>
                  <a:pt x="111" y="155"/>
                  <a:pt x="111" y="155"/>
                  <a:pt x="111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11" y="33"/>
                </a:move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lose/>
                <a:moveTo>
                  <a:pt x="111" y="44"/>
                </a:moveTo>
                <a:cubicBezTo>
                  <a:pt x="110" y="45"/>
                  <a:pt x="110" y="46"/>
                  <a:pt x="109" y="47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6"/>
                  <a:pt x="110" y="56"/>
                  <a:pt x="111" y="56"/>
                </a:cubicBezTo>
                <a:lnTo>
                  <a:pt x="111" y="44"/>
                </a:lnTo>
                <a:close/>
                <a:moveTo>
                  <a:pt x="109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09" y="47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7"/>
                </a:lnTo>
                <a:close/>
                <a:moveTo>
                  <a:pt x="109" y="58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lnTo>
                  <a:pt x="109" y="58"/>
                </a:lnTo>
                <a:close/>
                <a:moveTo>
                  <a:pt x="108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8" y="155"/>
                  <a:pt x="108" y="155"/>
                  <a:pt x="108" y="155"/>
                </a:cubicBezTo>
                <a:lnTo>
                  <a:pt x="108" y="178"/>
                </a:lnTo>
                <a:close/>
                <a:moveTo>
                  <a:pt x="109" y="48"/>
                </a:moveTo>
                <a:cubicBezTo>
                  <a:pt x="108" y="49"/>
                  <a:pt x="108" y="49"/>
                  <a:pt x="108" y="49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8"/>
                </a:lnTo>
                <a:close/>
                <a:moveTo>
                  <a:pt x="109" y="58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9" y="89"/>
                  <a:pt x="109" y="89"/>
                  <a:pt x="109" y="89"/>
                </a:cubicBezTo>
                <a:lnTo>
                  <a:pt x="109" y="58"/>
                </a:lnTo>
                <a:close/>
                <a:moveTo>
                  <a:pt x="109" y="89"/>
                </a:moveTo>
                <a:cubicBezTo>
                  <a:pt x="109" y="90"/>
                  <a:pt x="109" y="90"/>
                  <a:pt x="109" y="90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9"/>
                  <a:pt x="109" y="149"/>
                </a:cubicBezTo>
                <a:lnTo>
                  <a:pt x="109" y="89"/>
                </a:lnTo>
                <a:close/>
                <a:moveTo>
                  <a:pt x="106" y="179"/>
                </a:moveTo>
                <a:cubicBezTo>
                  <a:pt x="107" y="179"/>
                  <a:pt x="107" y="179"/>
                  <a:pt x="108" y="178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7" y="148"/>
                  <a:pt x="107" y="148"/>
                  <a:pt x="108" y="148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6" y="155"/>
                  <a:pt x="106" y="155"/>
                  <a:pt x="106" y="155"/>
                </a:cubicBezTo>
                <a:lnTo>
                  <a:pt x="106" y="179"/>
                </a:lnTo>
                <a:close/>
                <a:moveTo>
                  <a:pt x="108" y="49"/>
                </a:moveTo>
                <a:cubicBezTo>
                  <a:pt x="107" y="50"/>
                  <a:pt x="107" y="51"/>
                  <a:pt x="106" y="52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5"/>
                  <a:pt x="108" y="55"/>
                </a:cubicBezTo>
                <a:lnTo>
                  <a:pt x="108" y="49"/>
                </a:lnTo>
                <a:close/>
                <a:moveTo>
                  <a:pt x="108" y="58"/>
                </a:moveTo>
                <a:cubicBezTo>
                  <a:pt x="106" y="57"/>
                  <a:pt x="106" y="57"/>
                  <a:pt x="106" y="57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8" y="89"/>
                </a:cubicBezTo>
                <a:lnTo>
                  <a:pt x="108" y="58"/>
                </a:lnTo>
                <a:close/>
                <a:moveTo>
                  <a:pt x="103" y="7"/>
                </a:moveTo>
                <a:cubicBezTo>
                  <a:pt x="103" y="7"/>
                  <a:pt x="104" y="7"/>
                  <a:pt x="104" y="7"/>
                </a:cubicBezTo>
                <a:cubicBezTo>
                  <a:pt x="104" y="7"/>
                  <a:pt x="104" y="7"/>
                  <a:pt x="103" y="6"/>
                </a:cubicBezTo>
                <a:lnTo>
                  <a:pt x="103" y="7"/>
                </a:lnTo>
                <a:close/>
                <a:moveTo>
                  <a:pt x="103" y="179"/>
                </a:moveTo>
                <a:cubicBezTo>
                  <a:pt x="104" y="179"/>
                  <a:pt x="105" y="179"/>
                  <a:pt x="106" y="179"/>
                </a:cubicBezTo>
                <a:cubicBezTo>
                  <a:pt x="106" y="155"/>
                  <a:pt x="106" y="155"/>
                  <a:pt x="106" y="155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4" y="147"/>
                  <a:pt x="105" y="147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3" y="151"/>
                  <a:pt x="103" y="151"/>
                  <a:pt x="103" y="151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3" y="154"/>
                  <a:pt x="103" y="154"/>
                  <a:pt x="103" y="154"/>
                </a:cubicBezTo>
                <a:lnTo>
                  <a:pt x="103" y="179"/>
                </a:lnTo>
                <a:close/>
                <a:moveTo>
                  <a:pt x="106" y="52"/>
                </a:moveTo>
                <a:cubicBezTo>
                  <a:pt x="104" y="54"/>
                  <a:pt x="103" y="55"/>
                  <a:pt x="103" y="55"/>
                </a:cubicBezTo>
                <a:cubicBezTo>
                  <a:pt x="104" y="55"/>
                  <a:pt x="105" y="55"/>
                  <a:pt x="106" y="55"/>
                </a:cubicBezTo>
                <a:lnTo>
                  <a:pt x="106" y="52"/>
                </a:lnTo>
                <a:close/>
                <a:moveTo>
                  <a:pt x="106" y="57"/>
                </a:moveTo>
                <a:cubicBezTo>
                  <a:pt x="106" y="89"/>
                  <a:pt x="106" y="89"/>
                  <a:pt x="106" y="89"/>
                </a:cubicBezTo>
                <a:cubicBezTo>
                  <a:pt x="105" y="88"/>
                  <a:pt x="104" y="88"/>
                  <a:pt x="103" y="88"/>
                </a:cubicBezTo>
                <a:cubicBezTo>
                  <a:pt x="103" y="55"/>
                  <a:pt x="103" y="55"/>
                  <a:pt x="103" y="55"/>
                </a:cubicBezTo>
                <a:lnTo>
                  <a:pt x="106" y="57"/>
                </a:lnTo>
                <a:close/>
                <a:moveTo>
                  <a:pt x="102" y="6"/>
                </a:moveTo>
                <a:cubicBezTo>
                  <a:pt x="103" y="7"/>
                  <a:pt x="103" y="7"/>
                  <a:pt x="103" y="7"/>
                </a:cubicBezTo>
                <a:cubicBezTo>
                  <a:pt x="103" y="6"/>
                  <a:pt x="103" y="6"/>
                  <a:pt x="103" y="6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3" y="179"/>
                  <a:pt x="103" y="179"/>
                  <a:pt x="103" y="179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3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7"/>
                  <a:pt x="102" y="57"/>
                  <a:pt x="102" y="5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3" y="88"/>
                  <a:pt x="103" y="88"/>
                </a:cubicBezTo>
                <a:lnTo>
                  <a:pt x="103" y="55"/>
                </a:lnTo>
                <a:close/>
                <a:moveTo>
                  <a:pt x="103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3" y="146"/>
                  <a:pt x="103" y="146"/>
                </a:cubicBezTo>
                <a:lnTo>
                  <a:pt x="103" y="95"/>
                </a:lnTo>
                <a:close/>
                <a:moveTo>
                  <a:pt x="103" y="151"/>
                </a:moveTo>
                <a:cubicBezTo>
                  <a:pt x="103" y="152"/>
                  <a:pt x="103" y="152"/>
                  <a:pt x="103" y="152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lnTo>
                  <a:pt x="103" y="151"/>
                </a:lnTo>
                <a:close/>
                <a:moveTo>
                  <a:pt x="102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2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8"/>
                </a:moveTo>
                <a:cubicBezTo>
                  <a:pt x="102" y="58"/>
                  <a:pt x="102" y="58"/>
                  <a:pt x="102" y="59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8"/>
                </a:lnTo>
                <a:close/>
                <a:moveTo>
                  <a:pt x="102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2" y="147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lnTo>
                  <a:pt x="102" y="147"/>
                </a:lnTo>
                <a:close/>
                <a:moveTo>
                  <a:pt x="101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lnTo>
                  <a:pt x="101" y="6"/>
                </a:lnTo>
                <a:close/>
                <a:moveTo>
                  <a:pt x="101" y="180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4"/>
                  <a:pt x="101" y="154"/>
                  <a:pt x="101" y="154"/>
                </a:cubicBezTo>
                <a:lnTo>
                  <a:pt x="101" y="180"/>
                </a:lnTo>
                <a:close/>
                <a:moveTo>
                  <a:pt x="102" y="55"/>
                </a:move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9"/>
                </a:moveTo>
                <a:cubicBezTo>
                  <a:pt x="101" y="60"/>
                  <a:pt x="101" y="62"/>
                  <a:pt x="101" y="63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9"/>
                </a:lnTo>
                <a:close/>
                <a:moveTo>
                  <a:pt x="102" y="95"/>
                </a:moveTo>
                <a:cubicBezTo>
                  <a:pt x="101" y="94"/>
                  <a:pt x="101" y="94"/>
                  <a:pt x="101" y="94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"/>
                  <a:pt x="100" y="5"/>
                  <a:pt x="100" y="5"/>
                </a:cubicBezTo>
                <a:lnTo>
                  <a:pt x="100" y="6"/>
                </a:lnTo>
                <a:close/>
                <a:moveTo>
                  <a:pt x="100" y="180"/>
                </a:moveTo>
                <a:cubicBezTo>
                  <a:pt x="101" y="180"/>
                  <a:pt x="101" y="180"/>
                  <a:pt x="101" y="180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0" y="153"/>
                  <a:pt x="100" y="153"/>
                  <a:pt x="100" y="153"/>
                </a:cubicBezTo>
                <a:lnTo>
                  <a:pt x="100" y="180"/>
                </a:lnTo>
                <a:close/>
                <a:moveTo>
                  <a:pt x="101" y="54"/>
                </a:moveTo>
                <a:cubicBezTo>
                  <a:pt x="100" y="55"/>
                  <a:pt x="100" y="55"/>
                  <a:pt x="100" y="55"/>
                </a:cubicBezTo>
                <a:cubicBezTo>
                  <a:pt x="101" y="55"/>
                  <a:pt x="101" y="55"/>
                  <a:pt x="101" y="55"/>
                </a:cubicBezTo>
                <a:lnTo>
                  <a:pt x="101" y="54"/>
                </a:lnTo>
                <a:close/>
                <a:moveTo>
                  <a:pt x="101" y="63"/>
                </a:moveTo>
                <a:cubicBezTo>
                  <a:pt x="101" y="64"/>
                  <a:pt x="100" y="65"/>
                  <a:pt x="100" y="6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1" y="88"/>
                  <a:pt x="101" y="88"/>
                  <a:pt x="101" y="88"/>
                </a:cubicBezTo>
                <a:lnTo>
                  <a:pt x="101" y="63"/>
                </a:lnTo>
                <a:close/>
                <a:moveTo>
                  <a:pt x="101" y="94"/>
                </a:moveTo>
                <a:cubicBezTo>
                  <a:pt x="100" y="94"/>
                  <a:pt x="100" y="94"/>
                  <a:pt x="100" y="9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1" y="146"/>
                  <a:pt x="101" y="146"/>
                  <a:pt x="101" y="146"/>
                </a:cubicBezTo>
                <a:lnTo>
                  <a:pt x="101" y="94"/>
                </a:lnTo>
                <a:close/>
                <a:moveTo>
                  <a:pt x="99" y="6"/>
                </a:moveTo>
                <a:cubicBezTo>
                  <a:pt x="99" y="6"/>
                  <a:pt x="99" y="6"/>
                  <a:pt x="100" y="6"/>
                </a:cubicBezTo>
                <a:cubicBezTo>
                  <a:pt x="100" y="5"/>
                  <a:pt x="100" y="5"/>
                  <a:pt x="100" y="5"/>
                </a:cubicBezTo>
                <a:cubicBezTo>
                  <a:pt x="99" y="5"/>
                  <a:pt x="99" y="5"/>
                  <a:pt x="99" y="5"/>
                </a:cubicBezTo>
                <a:lnTo>
                  <a:pt x="99" y="6"/>
                </a:lnTo>
                <a:close/>
                <a:moveTo>
                  <a:pt x="99" y="180"/>
                </a:moveTo>
                <a:cubicBezTo>
                  <a:pt x="99" y="180"/>
                  <a:pt x="100" y="180"/>
                  <a:pt x="100" y="180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3"/>
                  <a:pt x="99" y="153"/>
                  <a:pt x="99" y="153"/>
                </a:cubicBezTo>
                <a:lnTo>
                  <a:pt x="99" y="180"/>
                </a:lnTo>
                <a:close/>
                <a:moveTo>
                  <a:pt x="100" y="66"/>
                </a:moveTo>
                <a:cubicBezTo>
                  <a:pt x="100" y="67"/>
                  <a:pt x="99" y="68"/>
                  <a:pt x="99" y="69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8"/>
                  <a:pt x="100" y="88"/>
                  <a:pt x="100" y="88"/>
                </a:cubicBezTo>
                <a:lnTo>
                  <a:pt x="100" y="66"/>
                </a:lnTo>
                <a:close/>
                <a:moveTo>
                  <a:pt x="100" y="94"/>
                </a:moveTo>
                <a:cubicBezTo>
                  <a:pt x="99" y="93"/>
                  <a:pt x="99" y="93"/>
                  <a:pt x="99" y="9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100" y="145"/>
                  <a:pt x="100" y="145"/>
                </a:cubicBezTo>
                <a:lnTo>
                  <a:pt x="100" y="94"/>
                </a:lnTo>
                <a:close/>
                <a:moveTo>
                  <a:pt x="94" y="46"/>
                </a:moveTo>
                <a:cubicBezTo>
                  <a:pt x="95" y="46"/>
                  <a:pt x="95" y="46"/>
                  <a:pt x="95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4"/>
                  <a:pt x="94" y="43"/>
                  <a:pt x="92" y="4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3"/>
                  <a:pt x="94" y="44"/>
                  <a:pt x="94" y="45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64"/>
                  <a:pt x="92" y="64"/>
                  <a:pt x="92" y="64"/>
                </a:cubicBezTo>
                <a:cubicBezTo>
                  <a:pt x="95" y="53"/>
                  <a:pt x="95" y="47"/>
                  <a:pt x="94" y="46"/>
                </a:cubicBezTo>
                <a:close/>
                <a:moveTo>
                  <a:pt x="92" y="39"/>
                </a:moveTo>
                <a:cubicBezTo>
                  <a:pt x="95" y="28"/>
                  <a:pt x="94" y="21"/>
                  <a:pt x="94" y="20"/>
                </a:cubicBezTo>
                <a:cubicBezTo>
                  <a:pt x="96" y="21"/>
                  <a:pt x="96" y="21"/>
                  <a:pt x="96" y="21"/>
                </a:cubicBezTo>
                <a:cubicBezTo>
                  <a:pt x="97" y="20"/>
                  <a:pt x="97" y="20"/>
                  <a:pt x="97" y="20"/>
                </a:cubicBezTo>
                <a:cubicBezTo>
                  <a:pt x="92" y="18"/>
                  <a:pt x="92" y="18"/>
                  <a:pt x="92" y="18"/>
                </a:cubicBezTo>
                <a:lnTo>
                  <a:pt x="92" y="39"/>
                </a:lnTo>
                <a:close/>
                <a:moveTo>
                  <a:pt x="92" y="5"/>
                </a:moveTo>
                <a:cubicBezTo>
                  <a:pt x="94" y="5"/>
                  <a:pt x="95" y="5"/>
                  <a:pt x="97" y="6"/>
                </a:cubicBezTo>
                <a:cubicBezTo>
                  <a:pt x="97" y="6"/>
                  <a:pt x="98" y="6"/>
                  <a:pt x="99" y="6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5"/>
                  <a:pt x="97" y="5"/>
                  <a:pt x="96" y="5"/>
                </a:cubicBezTo>
                <a:cubicBezTo>
                  <a:pt x="95" y="4"/>
                  <a:pt x="94" y="4"/>
                  <a:pt x="92" y="3"/>
                </a:cubicBezTo>
                <a:lnTo>
                  <a:pt x="92" y="5"/>
                </a:lnTo>
                <a:close/>
                <a:moveTo>
                  <a:pt x="92" y="179"/>
                </a:moveTo>
                <a:cubicBezTo>
                  <a:pt x="95" y="179"/>
                  <a:pt x="97" y="179"/>
                  <a:pt x="99" y="180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93"/>
                  <a:pt x="99" y="93"/>
                  <a:pt x="99" y="93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4" y="143"/>
                  <a:pt x="95" y="144"/>
                  <a:pt x="96" y="144"/>
                </a:cubicBezTo>
                <a:cubicBezTo>
                  <a:pt x="95" y="148"/>
                  <a:pt x="95" y="151"/>
                  <a:pt x="94" y="152"/>
                </a:cubicBezTo>
                <a:cubicBezTo>
                  <a:pt x="92" y="152"/>
                  <a:pt x="92" y="152"/>
                  <a:pt x="92" y="152"/>
                </a:cubicBezTo>
                <a:lnTo>
                  <a:pt x="92" y="179"/>
                </a:lnTo>
                <a:close/>
                <a:moveTo>
                  <a:pt x="99" y="69"/>
                </a:moveTo>
                <a:cubicBezTo>
                  <a:pt x="97" y="74"/>
                  <a:pt x="95" y="78"/>
                  <a:pt x="92" y="81"/>
                </a:cubicBezTo>
                <a:cubicBezTo>
                  <a:pt x="92" y="88"/>
                  <a:pt x="92" y="88"/>
                  <a:pt x="92" y="88"/>
                </a:cubicBezTo>
                <a:cubicBezTo>
                  <a:pt x="95" y="88"/>
                  <a:pt x="97" y="88"/>
                  <a:pt x="99" y="88"/>
                </a:cubicBezTo>
                <a:lnTo>
                  <a:pt x="99" y="69"/>
                </a:lnTo>
                <a:close/>
                <a:moveTo>
                  <a:pt x="92" y="41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18"/>
                  <a:pt x="92" y="18"/>
                  <a:pt x="92" y="18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40"/>
                  <a:pt x="91" y="40"/>
                  <a:pt x="91" y="40"/>
                </a:cubicBezTo>
                <a:cubicBezTo>
                  <a:pt x="92" y="41"/>
                  <a:pt x="92" y="41"/>
                  <a:pt x="92" y="42"/>
                </a:cubicBezTo>
                <a:lnTo>
                  <a:pt x="92" y="41"/>
                </a:lnTo>
                <a:close/>
                <a:moveTo>
                  <a:pt x="90" y="6"/>
                </a:moveTo>
                <a:cubicBezTo>
                  <a:pt x="90" y="6"/>
                  <a:pt x="91" y="6"/>
                  <a:pt x="92" y="5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1" y="3"/>
                  <a:pt x="90" y="4"/>
                </a:cubicBezTo>
                <a:lnTo>
                  <a:pt x="90" y="6"/>
                </a:lnTo>
                <a:close/>
                <a:moveTo>
                  <a:pt x="90" y="2"/>
                </a:move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90" y="0"/>
                  <a:pt x="90" y="1"/>
                </a:cubicBezTo>
                <a:lnTo>
                  <a:pt x="90" y="2"/>
                </a:lnTo>
                <a:close/>
                <a:moveTo>
                  <a:pt x="90" y="179"/>
                </a:moveTo>
                <a:cubicBezTo>
                  <a:pt x="91" y="179"/>
                  <a:pt x="92" y="179"/>
                  <a:pt x="92" y="179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0" y="151"/>
                  <a:pt x="90" y="151"/>
                  <a:pt x="90" y="151"/>
                </a:cubicBezTo>
                <a:lnTo>
                  <a:pt x="90" y="179"/>
                </a:lnTo>
                <a:close/>
                <a:moveTo>
                  <a:pt x="92" y="81"/>
                </a:moveTo>
                <a:cubicBezTo>
                  <a:pt x="92" y="82"/>
                  <a:pt x="91" y="83"/>
                  <a:pt x="90" y="84"/>
                </a:cubicBezTo>
                <a:cubicBezTo>
                  <a:pt x="90" y="88"/>
                  <a:pt x="90" y="88"/>
                  <a:pt x="90" y="88"/>
                </a:cubicBezTo>
                <a:cubicBezTo>
                  <a:pt x="91" y="88"/>
                  <a:pt x="92" y="88"/>
                  <a:pt x="92" y="88"/>
                </a:cubicBezTo>
                <a:lnTo>
                  <a:pt x="92" y="81"/>
                </a:lnTo>
                <a:close/>
                <a:moveTo>
                  <a:pt x="92" y="91"/>
                </a:moveTo>
                <a:cubicBezTo>
                  <a:pt x="90" y="90"/>
                  <a:pt x="90" y="90"/>
                  <a:pt x="90" y="9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2"/>
                  <a:pt x="91" y="142"/>
                  <a:pt x="91" y="143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3"/>
                  <a:pt x="92" y="143"/>
                </a:cubicBezTo>
                <a:lnTo>
                  <a:pt x="92" y="91"/>
                </a:lnTo>
                <a:close/>
                <a:moveTo>
                  <a:pt x="90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  <a:moveTo>
                  <a:pt x="90" y="75"/>
                </a:moveTo>
                <a:cubicBezTo>
                  <a:pt x="91" y="71"/>
                  <a:pt x="92" y="67"/>
                  <a:pt x="92" y="64"/>
                </a:cubicBezTo>
                <a:cubicBezTo>
                  <a:pt x="92" y="44"/>
                  <a:pt x="92" y="44"/>
                  <a:pt x="92" y="44"/>
                </a:cubicBezTo>
                <a:cubicBezTo>
                  <a:pt x="90" y="43"/>
                  <a:pt x="90" y="43"/>
                  <a:pt x="90" y="43"/>
                </a:cubicBezTo>
                <a:lnTo>
                  <a:pt x="90" y="75"/>
                </a:lnTo>
                <a:close/>
                <a:moveTo>
                  <a:pt x="90" y="17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39"/>
                  <a:pt x="88" y="39"/>
                  <a:pt x="88" y="39"/>
                </a:cubicBezTo>
                <a:cubicBezTo>
                  <a:pt x="89" y="39"/>
                  <a:pt x="89" y="39"/>
                  <a:pt x="90" y="39"/>
                </a:cubicBezTo>
                <a:lnTo>
                  <a:pt x="90" y="17"/>
                </a:lnTo>
                <a:close/>
                <a:moveTo>
                  <a:pt x="88" y="9"/>
                </a:moveTo>
                <a:cubicBezTo>
                  <a:pt x="89" y="6"/>
                  <a:pt x="89" y="6"/>
                  <a:pt x="89" y="6"/>
                </a:cubicBezTo>
                <a:cubicBezTo>
                  <a:pt x="89" y="6"/>
                  <a:pt x="89" y="6"/>
                  <a:pt x="90" y="6"/>
                </a:cubicBezTo>
                <a:cubicBezTo>
                  <a:pt x="90" y="4"/>
                  <a:pt x="90" y="4"/>
                  <a:pt x="90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2"/>
                  <a:pt x="89" y="3"/>
                  <a:pt x="88" y="6"/>
                </a:cubicBezTo>
                <a:lnTo>
                  <a:pt x="88" y="9"/>
                </a:lnTo>
                <a:close/>
                <a:moveTo>
                  <a:pt x="88" y="178"/>
                </a:moveTo>
                <a:cubicBezTo>
                  <a:pt x="89" y="178"/>
                  <a:pt x="89" y="178"/>
                  <a:pt x="90" y="179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8" y="151"/>
                  <a:pt x="88" y="151"/>
                  <a:pt x="88" y="151"/>
                </a:cubicBezTo>
                <a:lnTo>
                  <a:pt x="88" y="178"/>
                </a:lnTo>
                <a:close/>
                <a:moveTo>
                  <a:pt x="90" y="84"/>
                </a:moveTo>
                <a:cubicBezTo>
                  <a:pt x="89" y="85"/>
                  <a:pt x="89" y="86"/>
                  <a:pt x="88" y="86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90" y="88"/>
                </a:cubicBezTo>
                <a:lnTo>
                  <a:pt x="90" y="84"/>
                </a:lnTo>
                <a:close/>
                <a:moveTo>
                  <a:pt x="90" y="90"/>
                </a:moveTo>
                <a:cubicBezTo>
                  <a:pt x="88" y="90"/>
                  <a:pt x="88" y="90"/>
                  <a:pt x="88" y="90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9" y="142"/>
                  <a:pt x="89" y="142"/>
                  <a:pt x="89" y="142"/>
                </a:cubicBezTo>
                <a:cubicBezTo>
                  <a:pt x="90" y="142"/>
                  <a:pt x="90" y="142"/>
                  <a:pt x="90" y="142"/>
                </a:cubicBezTo>
                <a:lnTo>
                  <a:pt x="90" y="90"/>
                </a:lnTo>
                <a:close/>
                <a:moveTo>
                  <a:pt x="88" y="84"/>
                </a:moveTo>
                <a:cubicBezTo>
                  <a:pt x="88" y="83"/>
                  <a:pt x="88" y="83"/>
                  <a:pt x="88" y="83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5"/>
                  <a:pt x="90" y="85"/>
                  <a:pt x="90" y="85"/>
                </a:cubicBezTo>
                <a:lnTo>
                  <a:pt x="88" y="84"/>
                </a:lnTo>
                <a:close/>
                <a:moveTo>
                  <a:pt x="88" y="81"/>
                </a:moveTo>
                <a:cubicBezTo>
                  <a:pt x="89" y="79"/>
                  <a:pt x="89" y="77"/>
                  <a:pt x="90" y="75"/>
                </a:cubicBezTo>
                <a:cubicBezTo>
                  <a:pt x="90" y="43"/>
                  <a:pt x="90" y="43"/>
                  <a:pt x="90" y="43"/>
                </a:cubicBezTo>
                <a:cubicBezTo>
                  <a:pt x="88" y="42"/>
                  <a:pt x="88" y="42"/>
                  <a:pt x="88" y="42"/>
                </a:cubicBezTo>
                <a:lnTo>
                  <a:pt x="88" y="81"/>
                </a:lnTo>
                <a:close/>
                <a:moveTo>
                  <a:pt x="88" y="16"/>
                </a:moveTo>
                <a:cubicBezTo>
                  <a:pt x="87" y="15"/>
                  <a:pt x="87" y="15"/>
                  <a:pt x="87" y="15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9"/>
                  <a:pt x="87" y="11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8"/>
                  <a:pt x="87" y="38"/>
                  <a:pt x="88" y="39"/>
                </a:cubicBezTo>
                <a:lnTo>
                  <a:pt x="88" y="16"/>
                </a:lnTo>
                <a:close/>
                <a:moveTo>
                  <a:pt x="86" y="178"/>
                </a:moveTo>
                <a:cubicBezTo>
                  <a:pt x="87" y="178"/>
                  <a:pt x="87" y="178"/>
                  <a:pt x="88" y="178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6" y="150"/>
                  <a:pt x="86" y="150"/>
                  <a:pt x="86" y="150"/>
                </a:cubicBezTo>
                <a:lnTo>
                  <a:pt x="86" y="178"/>
                </a:lnTo>
                <a:close/>
                <a:moveTo>
                  <a:pt x="88" y="86"/>
                </a:moveTo>
                <a:cubicBezTo>
                  <a:pt x="87" y="88"/>
                  <a:pt x="86" y="88"/>
                  <a:pt x="86" y="88"/>
                </a:cubicBezTo>
                <a:cubicBezTo>
                  <a:pt x="87" y="88"/>
                  <a:pt x="88" y="88"/>
                  <a:pt x="88" y="88"/>
                </a:cubicBezTo>
                <a:lnTo>
                  <a:pt x="88" y="86"/>
                </a:lnTo>
                <a:close/>
                <a:moveTo>
                  <a:pt x="88" y="90"/>
                </a:moveTo>
                <a:cubicBezTo>
                  <a:pt x="86" y="89"/>
                  <a:pt x="86" y="89"/>
                  <a:pt x="86" y="89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7" y="142"/>
                  <a:pt x="88" y="142"/>
                </a:cubicBezTo>
                <a:lnTo>
                  <a:pt x="88" y="90"/>
                </a:lnTo>
                <a:close/>
                <a:moveTo>
                  <a:pt x="86" y="83"/>
                </a:moveTo>
                <a:cubicBezTo>
                  <a:pt x="88" y="84"/>
                  <a:pt x="88" y="84"/>
                  <a:pt x="88" y="84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8" y="42"/>
                  <a:pt x="88" y="42"/>
                  <a:pt x="88" y="42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8" y="83"/>
                  <a:pt x="88" y="83"/>
                </a:cubicBezTo>
                <a:cubicBezTo>
                  <a:pt x="86" y="82"/>
                  <a:pt x="86" y="82"/>
                  <a:pt x="86" y="82"/>
                </a:cubicBezTo>
                <a:lnTo>
                  <a:pt x="86" y="83"/>
                </a:lnTo>
                <a:close/>
                <a:moveTo>
                  <a:pt x="88" y="142"/>
                </a:moveTo>
                <a:cubicBezTo>
                  <a:pt x="88" y="143"/>
                  <a:pt x="88" y="143"/>
                  <a:pt x="88" y="143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7" y="145"/>
                  <a:pt x="87" y="145"/>
                  <a:pt x="87" y="145"/>
                </a:cubicBezTo>
                <a:lnTo>
                  <a:pt x="88" y="142"/>
                </a:lnTo>
                <a:close/>
                <a:moveTo>
                  <a:pt x="86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7"/>
                  <a:pt x="86" y="37"/>
                  <a:pt x="86" y="37"/>
                </a:cubicBezTo>
                <a:lnTo>
                  <a:pt x="86" y="14"/>
                </a:lnTo>
                <a:close/>
                <a:moveTo>
                  <a:pt x="85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lnTo>
                  <a:pt x="85" y="178"/>
                </a:lnTo>
                <a:close/>
                <a:moveTo>
                  <a:pt x="86" y="89"/>
                </a:moveTo>
                <a:cubicBezTo>
                  <a:pt x="85" y="88"/>
                  <a:pt x="85" y="88"/>
                  <a:pt x="85" y="88"/>
                </a:cubicBezTo>
                <a:cubicBezTo>
                  <a:pt x="85" y="89"/>
                  <a:pt x="85" y="89"/>
                  <a:pt x="85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2"/>
                  <a:pt x="85" y="93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6" y="142"/>
                  <a:pt x="86" y="142"/>
                  <a:pt x="86" y="142"/>
                </a:cubicBezTo>
                <a:lnTo>
                  <a:pt x="86" y="89"/>
                </a:lnTo>
                <a:close/>
                <a:moveTo>
                  <a:pt x="85" y="83"/>
                </a:moveTo>
                <a:cubicBezTo>
                  <a:pt x="86" y="83"/>
                  <a:pt x="86" y="83"/>
                  <a:pt x="86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lnTo>
                  <a:pt x="85" y="83"/>
                </a:lnTo>
                <a:close/>
                <a:moveTo>
                  <a:pt x="86" y="40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40"/>
                  <a:pt x="85" y="40"/>
                  <a:pt x="85" y="40"/>
                </a:cubicBezTo>
                <a:lnTo>
                  <a:pt x="86" y="40"/>
                </a:lnTo>
                <a:close/>
                <a:moveTo>
                  <a:pt x="86" y="145"/>
                </a:moveTo>
                <a:cubicBezTo>
                  <a:pt x="86" y="145"/>
                  <a:pt x="86" y="145"/>
                  <a:pt x="86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4"/>
                  <a:pt x="85" y="144"/>
                  <a:pt x="85" y="144"/>
                </a:cubicBezTo>
                <a:lnTo>
                  <a:pt x="86" y="145"/>
                </a:lnTo>
                <a:close/>
                <a:moveTo>
                  <a:pt x="86" y="147"/>
                </a:moveTo>
                <a:cubicBezTo>
                  <a:pt x="86" y="148"/>
                  <a:pt x="86" y="148"/>
                  <a:pt x="86" y="148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lnTo>
                  <a:pt x="86" y="147"/>
                </a:lnTo>
                <a:close/>
                <a:moveTo>
                  <a:pt x="85" y="14"/>
                </a:moveTo>
                <a:cubicBezTo>
                  <a:pt x="84" y="13"/>
                  <a:pt x="84" y="13"/>
                  <a:pt x="84" y="13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7"/>
                  <a:pt x="85" y="37"/>
                </a:cubicBezTo>
                <a:lnTo>
                  <a:pt x="85" y="14"/>
                </a:lnTo>
                <a:close/>
                <a:moveTo>
                  <a:pt x="84" y="177"/>
                </a:moveTo>
                <a:cubicBezTo>
                  <a:pt x="85" y="178"/>
                  <a:pt x="85" y="178"/>
                  <a:pt x="85" y="17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77"/>
                </a:lnTo>
                <a:close/>
                <a:moveTo>
                  <a:pt x="85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89"/>
                  <a:pt x="85" y="89"/>
                  <a:pt x="85" y="89"/>
                </a:cubicBezTo>
                <a:lnTo>
                  <a:pt x="85" y="88"/>
                </a:lnTo>
                <a:close/>
                <a:moveTo>
                  <a:pt x="85" y="93"/>
                </a:moveTo>
                <a:cubicBezTo>
                  <a:pt x="85" y="95"/>
                  <a:pt x="84" y="96"/>
                  <a:pt x="84" y="98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85" y="141"/>
                  <a:pt x="85" y="141"/>
                  <a:pt x="85" y="141"/>
                </a:cubicBezTo>
                <a:lnTo>
                  <a:pt x="85" y="93"/>
                </a:lnTo>
                <a:close/>
                <a:moveTo>
                  <a:pt x="84" y="82"/>
                </a:move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2"/>
                  <a:pt x="84" y="82"/>
                  <a:pt x="84" y="82"/>
                </a:cubicBezTo>
                <a:close/>
                <a:moveTo>
                  <a:pt x="85" y="40"/>
                </a:moveTo>
                <a:cubicBezTo>
                  <a:pt x="85" y="81"/>
                  <a:pt x="85" y="81"/>
                  <a:pt x="85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39"/>
                  <a:pt x="84" y="39"/>
                  <a:pt x="84" y="39"/>
                </a:cubicBezTo>
                <a:lnTo>
                  <a:pt x="85" y="40"/>
                </a:lnTo>
                <a:close/>
                <a:moveTo>
                  <a:pt x="85" y="142"/>
                </a:moveTo>
                <a:cubicBezTo>
                  <a:pt x="85" y="143"/>
                  <a:pt x="85" y="143"/>
                  <a:pt x="85" y="143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84" y="144"/>
                  <a:pt x="84" y="144"/>
                  <a:pt x="84" y="144"/>
                </a:cubicBezTo>
                <a:lnTo>
                  <a:pt x="85" y="142"/>
                </a:lnTo>
                <a:close/>
                <a:moveTo>
                  <a:pt x="85" y="147"/>
                </a:moveTo>
                <a:cubicBezTo>
                  <a:pt x="85" y="147"/>
                  <a:pt x="85" y="147"/>
                  <a:pt x="85" y="147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lnTo>
                  <a:pt x="85" y="147"/>
                </a:lnTo>
                <a:close/>
                <a:moveTo>
                  <a:pt x="84" y="13"/>
                </a:moveTo>
                <a:cubicBezTo>
                  <a:pt x="83" y="13"/>
                  <a:pt x="83" y="13"/>
                  <a:pt x="83" y="13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4" y="36"/>
                  <a:pt x="84" y="36"/>
                </a:cubicBezTo>
                <a:lnTo>
                  <a:pt x="84" y="13"/>
                </a:lnTo>
                <a:close/>
                <a:moveTo>
                  <a:pt x="83" y="177"/>
                </a:moveTo>
                <a:cubicBezTo>
                  <a:pt x="83" y="177"/>
                  <a:pt x="84" y="177"/>
                  <a:pt x="84" y="17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lnTo>
                  <a:pt x="83" y="177"/>
                </a:lnTo>
                <a:close/>
                <a:moveTo>
                  <a:pt x="84" y="88"/>
                </a:moveTo>
                <a:cubicBezTo>
                  <a:pt x="84" y="89"/>
                  <a:pt x="84" y="89"/>
                  <a:pt x="84" y="89"/>
                </a:cubicBezTo>
                <a:cubicBezTo>
                  <a:pt x="84" y="89"/>
                  <a:pt x="84" y="89"/>
                  <a:pt x="84" y="89"/>
                </a:cubicBezTo>
                <a:lnTo>
                  <a:pt x="84" y="88"/>
                </a:lnTo>
                <a:close/>
                <a:moveTo>
                  <a:pt x="84" y="98"/>
                </a:moveTo>
                <a:cubicBezTo>
                  <a:pt x="84" y="99"/>
                  <a:pt x="83" y="100"/>
                  <a:pt x="83" y="10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4" y="141"/>
                  <a:pt x="84" y="141"/>
                  <a:pt x="84" y="141"/>
                </a:cubicBezTo>
                <a:lnTo>
                  <a:pt x="84" y="98"/>
                </a:lnTo>
                <a:close/>
                <a:moveTo>
                  <a:pt x="83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1"/>
                  <a:pt x="83" y="81"/>
                </a:cubicBezTo>
                <a:lnTo>
                  <a:pt x="83" y="82"/>
                </a:lnTo>
                <a:close/>
                <a:moveTo>
                  <a:pt x="84" y="39"/>
                </a:moveTo>
                <a:cubicBezTo>
                  <a:pt x="84" y="81"/>
                  <a:pt x="84" y="81"/>
                  <a:pt x="84" y="81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lnTo>
                  <a:pt x="84" y="39"/>
                </a:lnTo>
                <a:close/>
                <a:moveTo>
                  <a:pt x="84" y="143"/>
                </a:moveTo>
                <a:cubicBezTo>
                  <a:pt x="84" y="144"/>
                  <a:pt x="84" y="144"/>
                  <a:pt x="84" y="144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lnTo>
                  <a:pt x="84" y="143"/>
                </a:lnTo>
                <a:close/>
                <a:moveTo>
                  <a:pt x="84" y="144"/>
                </a:move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5"/>
                  <a:pt x="83" y="145"/>
                  <a:pt x="83" y="145"/>
                </a:cubicBezTo>
                <a:lnTo>
                  <a:pt x="84" y="144"/>
                </a:lnTo>
                <a:close/>
                <a:moveTo>
                  <a:pt x="83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2" y="80"/>
                  <a:pt x="82" y="80"/>
                  <a:pt x="82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lnTo>
                  <a:pt x="83" y="13"/>
                </a:lnTo>
                <a:close/>
                <a:moveTo>
                  <a:pt x="82" y="177"/>
                </a:moveTo>
                <a:cubicBezTo>
                  <a:pt x="83" y="177"/>
                  <a:pt x="83" y="177"/>
                  <a:pt x="83" y="177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lnTo>
                  <a:pt x="82" y="177"/>
                </a:lnTo>
                <a:close/>
                <a:moveTo>
                  <a:pt x="83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4"/>
                  <a:pt x="82" y="105"/>
                  <a:pt x="82" y="106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3" y="141"/>
                  <a:pt x="83" y="141"/>
                  <a:pt x="83" y="141"/>
                </a:cubicBezTo>
                <a:lnTo>
                  <a:pt x="83" y="102"/>
                </a:lnTo>
                <a:close/>
                <a:moveTo>
                  <a:pt x="82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1"/>
                  <a:pt x="82" y="81"/>
                  <a:pt x="82" y="81"/>
                </a:cubicBezTo>
                <a:lnTo>
                  <a:pt x="82" y="82"/>
                </a:lnTo>
                <a:close/>
                <a:moveTo>
                  <a:pt x="83" y="145"/>
                </a:moveTo>
                <a:cubicBezTo>
                  <a:pt x="83" y="146"/>
                  <a:pt x="83" y="146"/>
                  <a:pt x="83" y="146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4"/>
                  <a:pt x="82" y="144"/>
                  <a:pt x="82" y="144"/>
                </a:cubicBezTo>
                <a:lnTo>
                  <a:pt x="83" y="145"/>
                </a:lnTo>
                <a:close/>
                <a:moveTo>
                  <a:pt x="82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2" y="80"/>
                  <a:pt x="82" y="80"/>
                </a:cubicBezTo>
                <a:lnTo>
                  <a:pt x="82" y="12"/>
                </a:lnTo>
                <a:close/>
                <a:moveTo>
                  <a:pt x="81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1" y="149"/>
                  <a:pt x="81" y="149"/>
                  <a:pt x="81" y="149"/>
                </a:cubicBezTo>
                <a:lnTo>
                  <a:pt x="81" y="177"/>
                </a:lnTo>
                <a:close/>
                <a:moveTo>
                  <a:pt x="82" y="99"/>
                </a:move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2" y="100"/>
                  <a:pt x="82" y="100"/>
                  <a:pt x="82" y="100"/>
                </a:cubicBezTo>
                <a:lnTo>
                  <a:pt x="82" y="99"/>
                </a:lnTo>
                <a:close/>
                <a:moveTo>
                  <a:pt x="81" y="81"/>
                </a:move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lose/>
                <a:moveTo>
                  <a:pt x="82" y="106"/>
                </a:move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7"/>
                  <a:pt x="81" y="106"/>
                  <a:pt x="82" y="106"/>
                </a:cubicBezTo>
                <a:close/>
                <a:moveTo>
                  <a:pt x="82" y="142"/>
                </a:moveTo>
                <a:cubicBezTo>
                  <a:pt x="82" y="143"/>
                  <a:pt x="82" y="143"/>
                  <a:pt x="82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3"/>
                  <a:pt x="81" y="143"/>
                  <a:pt x="81" y="143"/>
                </a:cubicBezTo>
                <a:lnTo>
                  <a:pt x="82" y="142"/>
                </a:lnTo>
                <a:close/>
                <a:moveTo>
                  <a:pt x="82" y="148"/>
                </a:moveTo>
                <a:cubicBezTo>
                  <a:pt x="82" y="149"/>
                  <a:pt x="82" y="149"/>
                  <a:pt x="82" y="149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1" y="147"/>
                  <a:pt x="81" y="147"/>
                  <a:pt x="81" y="147"/>
                </a:cubicBezTo>
                <a:lnTo>
                  <a:pt x="82" y="148"/>
                </a:lnTo>
                <a:close/>
                <a:moveTo>
                  <a:pt x="81" y="12"/>
                </a:moveTo>
                <a:cubicBezTo>
                  <a:pt x="79" y="11"/>
                  <a:pt x="79" y="11"/>
                  <a:pt x="79" y="11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0" y="35"/>
                  <a:pt x="81" y="35"/>
                </a:cubicBezTo>
                <a:lnTo>
                  <a:pt x="81" y="12"/>
                </a:lnTo>
                <a:close/>
                <a:moveTo>
                  <a:pt x="79" y="176"/>
                </a:moveTo>
                <a:cubicBezTo>
                  <a:pt x="80" y="176"/>
                  <a:pt x="80" y="176"/>
                  <a:pt x="81" y="177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79" y="149"/>
                  <a:pt x="79" y="149"/>
                  <a:pt x="79" y="149"/>
                </a:cubicBezTo>
                <a:lnTo>
                  <a:pt x="79" y="176"/>
                </a:lnTo>
                <a:close/>
                <a:moveTo>
                  <a:pt x="81" y="97"/>
                </a:moveTo>
                <a:cubicBezTo>
                  <a:pt x="79" y="92"/>
                  <a:pt x="79" y="92"/>
                  <a:pt x="79" y="92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8"/>
                  <a:pt x="81" y="98"/>
                  <a:pt x="81" y="98"/>
                </a:cubicBezTo>
                <a:lnTo>
                  <a:pt x="81" y="97"/>
                </a:lnTo>
                <a:close/>
                <a:moveTo>
                  <a:pt x="79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9" y="80"/>
                  <a:pt x="79" y="80"/>
                  <a:pt x="79" y="80"/>
                </a:cubicBezTo>
                <a:lnTo>
                  <a:pt x="79" y="81"/>
                </a:lnTo>
                <a:close/>
                <a:moveTo>
                  <a:pt x="81" y="37"/>
                </a:moveTo>
                <a:cubicBezTo>
                  <a:pt x="81" y="79"/>
                  <a:pt x="81" y="79"/>
                  <a:pt x="81" y="79"/>
                </a:cubicBezTo>
                <a:cubicBezTo>
                  <a:pt x="80" y="79"/>
                  <a:pt x="80" y="79"/>
                  <a:pt x="79" y="78"/>
                </a:cubicBezTo>
                <a:cubicBezTo>
                  <a:pt x="79" y="37"/>
                  <a:pt x="79" y="37"/>
                  <a:pt x="79" y="37"/>
                </a:cubicBezTo>
                <a:cubicBezTo>
                  <a:pt x="81" y="38"/>
                  <a:pt x="81" y="38"/>
                  <a:pt x="81" y="38"/>
                </a:cubicBezTo>
                <a:lnTo>
                  <a:pt x="81" y="37"/>
                </a:lnTo>
                <a:close/>
                <a:moveTo>
                  <a:pt x="81" y="108"/>
                </a:moveTo>
                <a:cubicBezTo>
                  <a:pt x="81" y="141"/>
                  <a:pt x="81" y="141"/>
                  <a:pt x="81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1"/>
                  <a:pt x="80" y="109"/>
                  <a:pt x="81" y="108"/>
                </a:cubicBezTo>
                <a:close/>
                <a:moveTo>
                  <a:pt x="81" y="143"/>
                </a:moveTo>
                <a:cubicBezTo>
                  <a:pt x="81" y="144"/>
                  <a:pt x="81" y="144"/>
                  <a:pt x="81" y="144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lnTo>
                  <a:pt x="81" y="143"/>
                </a:lnTo>
                <a:close/>
                <a:moveTo>
                  <a:pt x="79" y="11"/>
                </a:moveTo>
                <a:cubicBezTo>
                  <a:pt x="77" y="9"/>
                  <a:pt x="77" y="9"/>
                  <a:pt x="77" y="9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8"/>
                  <a:pt x="76" y="23"/>
                  <a:pt x="74" y="27"/>
                </a:cubicBezTo>
                <a:cubicBezTo>
                  <a:pt x="74" y="32"/>
                  <a:pt x="74" y="32"/>
                  <a:pt x="74" y="32"/>
                </a:cubicBezTo>
                <a:cubicBezTo>
                  <a:pt x="76" y="33"/>
                  <a:pt x="77" y="33"/>
                  <a:pt x="79" y="34"/>
                </a:cubicBezTo>
                <a:lnTo>
                  <a:pt x="79" y="11"/>
                </a:lnTo>
                <a:close/>
                <a:moveTo>
                  <a:pt x="74" y="175"/>
                </a:moveTo>
                <a:cubicBezTo>
                  <a:pt x="76" y="175"/>
                  <a:pt x="77" y="176"/>
                  <a:pt x="79" y="176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8" y="148"/>
                  <a:pt x="77" y="148"/>
                  <a:pt x="76" y="148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7" y="141"/>
                  <a:pt x="78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8" y="116"/>
                  <a:pt x="76" y="119"/>
                  <a:pt x="75" y="122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4" y="141"/>
                  <a:pt x="75" y="141"/>
                  <a:pt x="75" y="141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4" y="147"/>
                  <a:pt x="74" y="147"/>
                  <a:pt x="74" y="147"/>
                </a:cubicBezTo>
                <a:lnTo>
                  <a:pt x="74" y="175"/>
                </a:lnTo>
                <a:close/>
                <a:moveTo>
                  <a:pt x="79" y="92"/>
                </a:moveTo>
                <a:cubicBezTo>
                  <a:pt x="75" y="79"/>
                  <a:pt x="75" y="79"/>
                  <a:pt x="75" y="79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0"/>
                  <a:pt x="79" y="80"/>
                  <a:pt x="79" y="80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9" y="93"/>
                  <a:pt x="79" y="93"/>
                  <a:pt x="79" y="93"/>
                </a:cubicBezTo>
                <a:lnTo>
                  <a:pt x="79" y="92"/>
                </a:lnTo>
                <a:close/>
                <a:moveTo>
                  <a:pt x="79" y="37"/>
                </a:moveTo>
                <a:cubicBezTo>
                  <a:pt x="79" y="78"/>
                  <a:pt x="79" y="78"/>
                  <a:pt x="79" y="78"/>
                </a:cubicBezTo>
                <a:cubicBezTo>
                  <a:pt x="78" y="77"/>
                  <a:pt x="76" y="77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lnTo>
                  <a:pt x="79" y="37"/>
                </a:lnTo>
                <a:close/>
                <a:moveTo>
                  <a:pt x="74" y="87"/>
                </a:moveTo>
                <a:cubicBezTo>
                  <a:pt x="74" y="86"/>
                  <a:pt x="74" y="86"/>
                  <a:pt x="74" y="86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9"/>
                  <a:pt x="76" y="89"/>
                  <a:pt x="76" y="89"/>
                </a:cubicBezTo>
                <a:lnTo>
                  <a:pt x="74" y="87"/>
                </a:lnTo>
                <a:close/>
                <a:moveTo>
                  <a:pt x="74" y="27"/>
                </a:moveTo>
                <a:cubicBezTo>
                  <a:pt x="73" y="28"/>
                  <a:pt x="72" y="29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3" y="32"/>
                  <a:pt x="73" y="32"/>
                  <a:pt x="74" y="32"/>
                </a:cubicBezTo>
                <a:lnTo>
                  <a:pt x="74" y="27"/>
                </a:lnTo>
                <a:close/>
                <a:moveTo>
                  <a:pt x="72" y="174"/>
                </a:moveTo>
                <a:cubicBezTo>
                  <a:pt x="73" y="174"/>
                  <a:pt x="73" y="174"/>
                  <a:pt x="74" y="175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5"/>
                  <a:pt x="73" y="125"/>
                  <a:pt x="72" y="126"/>
                </a:cubicBezTo>
                <a:cubicBezTo>
                  <a:pt x="72" y="93"/>
                  <a:pt x="72" y="93"/>
                  <a:pt x="72" y="93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4" y="87"/>
                  <a:pt x="74" y="87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4" y="78"/>
                  <a:pt x="74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lnTo>
                  <a:pt x="72" y="174"/>
                </a:ln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76"/>
                  <a:pt x="72" y="76"/>
                  <a:pt x="72" y="76"/>
                </a:cubicBez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7"/>
                  <a:pt x="72" y="147"/>
                  <a:pt x="72" y="147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77"/>
                  <a:pt x="72" y="77"/>
                  <a:pt x="72" y="77"/>
                </a:cubicBezTo>
                <a:lnTo>
                  <a:pt x="72" y="76"/>
                </a:lnTo>
                <a:close/>
                <a:moveTo>
                  <a:pt x="72" y="102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lose/>
                <a:moveTo>
                  <a:pt x="72" y="103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3"/>
                  <a:pt x="72" y="103"/>
                  <a:pt x="72" y="103"/>
                </a:cubicBezTo>
                <a:close/>
                <a:moveTo>
                  <a:pt x="72" y="105"/>
                </a:move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5"/>
                  <a:pt x="72" y="105"/>
                  <a:pt x="72" y="105"/>
                </a:cubicBezTo>
                <a:close/>
                <a:moveTo>
                  <a:pt x="72" y="107"/>
                </a:move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7"/>
                  <a:pt x="72" y="107"/>
                  <a:pt x="72" y="107"/>
                </a:cubicBezTo>
                <a:close/>
                <a:moveTo>
                  <a:pt x="72" y="30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1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lnTo>
                  <a:pt x="72" y="33"/>
                </a:lnTo>
                <a:close/>
                <a:moveTo>
                  <a:pt x="72" y="77"/>
                </a:moveTo>
                <a:cubicBezTo>
                  <a:pt x="72" y="86"/>
                  <a:pt x="72" y="86"/>
                  <a:pt x="72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2" y="77"/>
                </a:cubicBezTo>
                <a:close/>
                <a:moveTo>
                  <a:pt x="72" y="86"/>
                </a:moveTo>
                <a:cubicBezTo>
                  <a:pt x="71" y="90"/>
                  <a:pt x="71" y="90"/>
                  <a:pt x="71" y="90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0"/>
                  <a:pt x="72" y="90"/>
                  <a:pt x="72" y="90"/>
                </a:cubicBezTo>
                <a:lnTo>
                  <a:pt x="72" y="86"/>
                </a:lnTo>
                <a:close/>
                <a:moveTo>
                  <a:pt x="72" y="90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95"/>
                  <a:pt x="71" y="95"/>
                  <a:pt x="71" y="95"/>
                </a:cubicBezTo>
                <a:lnTo>
                  <a:pt x="72" y="90"/>
                </a:lnTo>
                <a:close/>
                <a:moveTo>
                  <a:pt x="72" y="111"/>
                </a:moveTo>
                <a:cubicBezTo>
                  <a:pt x="72" y="112"/>
                  <a:pt x="72" y="112"/>
                  <a:pt x="72" y="11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lnTo>
                  <a:pt x="72" y="111"/>
                </a:lnTo>
                <a:close/>
                <a:moveTo>
                  <a:pt x="72" y="113"/>
                </a:moveTo>
                <a:cubicBezTo>
                  <a:pt x="72" y="114"/>
                  <a:pt x="72" y="114"/>
                  <a:pt x="72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lnTo>
                  <a:pt x="72" y="113"/>
                </a:lnTo>
                <a:close/>
                <a:moveTo>
                  <a:pt x="72" y="116"/>
                </a:moveTo>
                <a:cubicBezTo>
                  <a:pt x="72" y="116"/>
                  <a:pt x="72" y="116"/>
                  <a:pt x="72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lnTo>
                  <a:pt x="72" y="116"/>
                </a:lnTo>
                <a:close/>
                <a:moveTo>
                  <a:pt x="72" y="119"/>
                </a:moveTo>
                <a:cubicBezTo>
                  <a:pt x="72" y="119"/>
                  <a:pt x="72" y="119"/>
                  <a:pt x="72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2" y="119"/>
                </a:lnTo>
                <a:close/>
                <a:moveTo>
                  <a:pt x="72" y="121"/>
                </a:moveTo>
                <a:cubicBezTo>
                  <a:pt x="72" y="122"/>
                  <a:pt x="72" y="122"/>
                  <a:pt x="72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lnTo>
                  <a:pt x="72" y="121"/>
                </a:lnTo>
                <a:close/>
                <a:moveTo>
                  <a:pt x="72" y="123"/>
                </a:move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lnTo>
                  <a:pt x="72" y="123"/>
                </a:lnTo>
                <a:close/>
                <a:moveTo>
                  <a:pt x="72" y="126"/>
                </a:moveTo>
                <a:cubicBezTo>
                  <a:pt x="72" y="126"/>
                  <a:pt x="72" y="126"/>
                  <a:pt x="72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lnTo>
                  <a:pt x="72" y="126"/>
                </a:lnTo>
                <a:close/>
                <a:moveTo>
                  <a:pt x="72" y="127"/>
                </a:move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lnTo>
                  <a:pt x="72" y="127"/>
                </a:lnTo>
                <a:close/>
                <a:moveTo>
                  <a:pt x="72" y="143"/>
                </a:moveTo>
                <a:cubicBezTo>
                  <a:pt x="72" y="144"/>
                  <a:pt x="72" y="144"/>
                  <a:pt x="72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lnTo>
                  <a:pt x="72" y="143"/>
                </a:lnTo>
                <a:close/>
                <a:moveTo>
                  <a:pt x="72" y="146"/>
                </a:moveTo>
                <a:cubicBezTo>
                  <a:pt x="72" y="146"/>
                  <a:pt x="72" y="146"/>
                  <a:pt x="72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lnTo>
                  <a:pt x="72" y="146"/>
                </a:ln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0"/>
                  <a:pt x="71" y="90"/>
                  <a:pt x="71" y="90"/>
                </a:cubicBezTo>
                <a:close/>
                <a:moveTo>
                  <a:pt x="71" y="95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96"/>
                  <a:pt x="71" y="96"/>
                  <a:pt x="71" y="96"/>
                </a:cubicBezTo>
                <a:lnTo>
                  <a:pt x="71" y="95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0"/>
                  <a:pt x="71" y="80"/>
                  <a:pt x="71" y="80"/>
                </a:cubicBezTo>
                <a:lnTo>
                  <a:pt x="71" y="79"/>
                </a:ln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1"/>
                  <a:pt x="71" y="91"/>
                  <a:pt x="71" y="91"/>
                </a:cubicBezTo>
                <a:lnTo>
                  <a:pt x="71" y="90"/>
                </a:lnTo>
                <a:close/>
                <a:moveTo>
                  <a:pt x="71" y="96"/>
                </a:moveTo>
                <a:cubicBezTo>
                  <a:pt x="71" y="101"/>
                  <a:pt x="71" y="101"/>
                  <a:pt x="71" y="10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7"/>
                  <a:pt x="71" y="97"/>
                  <a:pt x="71" y="97"/>
                </a:cubicBezTo>
                <a:lnTo>
                  <a:pt x="71" y="96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80"/>
                </a:moveTo>
                <a:cubicBezTo>
                  <a:pt x="71" y="89"/>
                  <a:pt x="71" y="89"/>
                  <a:pt x="71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1"/>
                  <a:pt x="71" y="81"/>
                  <a:pt x="71" y="81"/>
                </a:cubicBezTo>
                <a:lnTo>
                  <a:pt x="71" y="80"/>
                </a:lnTo>
                <a:close/>
                <a:moveTo>
                  <a:pt x="71" y="91"/>
                </a:moveTo>
                <a:cubicBezTo>
                  <a:pt x="71" y="95"/>
                  <a:pt x="71" y="95"/>
                  <a:pt x="71" y="95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3"/>
                  <a:pt x="71" y="93"/>
                  <a:pt x="71" y="93"/>
                </a:cubicBezTo>
                <a:lnTo>
                  <a:pt x="71" y="91"/>
                </a:lnTo>
                <a:close/>
                <a:moveTo>
                  <a:pt x="71" y="97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lnTo>
                  <a:pt x="71" y="97"/>
                </a:ln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8"/>
                  <a:pt x="71" y="118"/>
                  <a:pt x="71" y="118"/>
                </a:cubicBezTo>
                <a:lnTo>
                  <a:pt x="71" y="119"/>
                </a:ln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9"/>
                  <a:pt x="71" y="129"/>
                  <a:pt x="71" y="129"/>
                </a:cubicBezTo>
                <a:lnTo>
                  <a:pt x="71" y="128"/>
                </a:ln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0" y="173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1" y="32"/>
                </a:move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lnTo>
                  <a:pt x="71" y="32"/>
                </a:ln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lnTo>
                  <a:pt x="71" y="77"/>
                </a:lnTo>
                <a:close/>
                <a:moveTo>
                  <a:pt x="71" y="81"/>
                </a:moveTo>
                <a:cubicBezTo>
                  <a:pt x="71" y="90"/>
                  <a:pt x="71" y="90"/>
                  <a:pt x="71" y="90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82"/>
                  <a:pt x="70" y="82"/>
                  <a:pt x="70" y="82"/>
                </a:cubicBezTo>
                <a:lnTo>
                  <a:pt x="71" y="81"/>
                </a:lnTo>
                <a:close/>
                <a:moveTo>
                  <a:pt x="71" y="93"/>
                </a:moveTo>
                <a:cubicBezTo>
                  <a:pt x="71" y="97"/>
                  <a:pt x="71" y="97"/>
                  <a:pt x="71" y="97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0" y="96"/>
                  <a:pt x="70" y="96"/>
                  <a:pt x="70" y="96"/>
                </a:cubicBezTo>
                <a:lnTo>
                  <a:pt x="71" y="93"/>
                </a:lnTo>
                <a:close/>
                <a:moveTo>
                  <a:pt x="71" y="100"/>
                </a:moveTo>
                <a:cubicBezTo>
                  <a:pt x="70" y="103"/>
                  <a:pt x="70" y="103"/>
                  <a:pt x="70" y="103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lnTo>
                  <a:pt x="71" y="100"/>
                </a:lnTo>
                <a:close/>
                <a:moveTo>
                  <a:pt x="71" y="109"/>
                </a:move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1" y="109"/>
                  <a:pt x="71" y="109"/>
                  <a:pt x="71" y="109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lnTo>
                  <a:pt x="71" y="125"/>
                </a:lnTo>
                <a:close/>
                <a:moveTo>
                  <a:pt x="71" y="129"/>
                </a:moveTo>
                <a:cubicBezTo>
                  <a:pt x="71" y="141"/>
                  <a:pt x="71" y="141"/>
                  <a:pt x="71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1" y="129"/>
                  <a:pt x="71" y="129"/>
                  <a:pt x="71" y="129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lnTo>
                  <a:pt x="71" y="143"/>
                </a:ln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1" y="146"/>
                </a:lnTo>
                <a:close/>
                <a:moveTo>
                  <a:pt x="70" y="31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lnTo>
                  <a:pt x="70" y="31"/>
                </a:ln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32"/>
                </a:move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lose/>
                <a:moveTo>
                  <a:pt x="70" y="82"/>
                </a:moveTo>
                <a:cubicBezTo>
                  <a:pt x="70" y="91"/>
                  <a:pt x="70" y="91"/>
                  <a:pt x="70" y="91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83"/>
                  <a:pt x="70" y="83"/>
                  <a:pt x="70" y="83"/>
                </a:cubicBezTo>
                <a:lnTo>
                  <a:pt x="70" y="82"/>
                </a:lnTo>
                <a:close/>
                <a:moveTo>
                  <a:pt x="70" y="96"/>
                </a:moveTo>
                <a:cubicBezTo>
                  <a:pt x="70" y="100"/>
                  <a:pt x="70" y="100"/>
                  <a:pt x="70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97"/>
                  <a:pt x="70" y="97"/>
                  <a:pt x="70" y="97"/>
                </a:cubicBezTo>
                <a:lnTo>
                  <a:pt x="70" y="96"/>
                </a:lnTo>
                <a:close/>
                <a:moveTo>
                  <a:pt x="70" y="103"/>
                </a:moveTo>
                <a:cubicBezTo>
                  <a:pt x="70" y="108"/>
                  <a:pt x="70" y="108"/>
                  <a:pt x="70" y="108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5"/>
                  <a:pt x="70" y="105"/>
                  <a:pt x="70" y="105"/>
                </a:cubicBezTo>
                <a:lnTo>
                  <a:pt x="70" y="103"/>
                </a:lnTo>
                <a:close/>
                <a:moveTo>
                  <a:pt x="70" y="111"/>
                </a:move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lose/>
                <a:moveTo>
                  <a:pt x="70" y="113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lose/>
                <a:moveTo>
                  <a:pt x="70" y="114"/>
                </a:moveTo>
                <a:cubicBezTo>
                  <a:pt x="70" y="124"/>
                  <a:pt x="70" y="124"/>
                  <a:pt x="70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lnTo>
                  <a:pt x="70" y="114"/>
                </a:lnTo>
                <a:close/>
                <a:moveTo>
                  <a:pt x="70" y="129"/>
                </a:move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lose/>
                <a:moveTo>
                  <a:pt x="70" y="32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lnTo>
                  <a:pt x="70" y="77"/>
                </a:lnTo>
                <a:close/>
                <a:moveTo>
                  <a:pt x="70" y="83"/>
                </a:moveTo>
                <a:cubicBezTo>
                  <a:pt x="70" y="92"/>
                  <a:pt x="70" y="92"/>
                  <a:pt x="70" y="92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70" y="97"/>
                </a:moveTo>
                <a:cubicBezTo>
                  <a:pt x="70" y="101"/>
                  <a:pt x="70" y="101"/>
                  <a:pt x="70" y="10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0" y="101"/>
                  <a:pt x="70" y="101"/>
                  <a:pt x="70" y="101"/>
                </a:cubicBezTo>
                <a:lnTo>
                  <a:pt x="70" y="97"/>
                </a:lnTo>
                <a:close/>
                <a:moveTo>
                  <a:pt x="70" y="105"/>
                </a:moveTo>
                <a:cubicBezTo>
                  <a:pt x="70" y="110"/>
                  <a:pt x="70" y="110"/>
                  <a:pt x="70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0"/>
                  <a:pt x="70" y="110"/>
                  <a:pt x="70" y="110"/>
                </a:cubicBezTo>
                <a:lnTo>
                  <a:pt x="70" y="105"/>
                </a:lnTo>
                <a:close/>
                <a:moveTo>
                  <a:pt x="70" y="118"/>
                </a:move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8"/>
                  <a:pt x="70" y="118"/>
                  <a:pt x="70" y="118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lnTo>
                  <a:pt x="70" y="146"/>
                </a:lnTo>
                <a:close/>
                <a:moveTo>
                  <a:pt x="70" y="32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74"/>
                  <a:pt x="69" y="74"/>
                  <a:pt x="69" y="74"/>
                </a:cubicBezTo>
                <a:cubicBezTo>
                  <a:pt x="70" y="74"/>
                  <a:pt x="70" y="74"/>
                  <a:pt x="70" y="74"/>
                </a:cubicBezTo>
                <a:lnTo>
                  <a:pt x="70" y="32"/>
                </a:lnTo>
                <a:close/>
                <a:moveTo>
                  <a:pt x="69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69" y="131"/>
                  <a:pt x="69" y="131"/>
                  <a:pt x="69" y="131"/>
                </a:cubicBezTo>
                <a:lnTo>
                  <a:pt x="69" y="173"/>
                </a:lnTo>
                <a:close/>
                <a:moveTo>
                  <a:pt x="70" y="76"/>
                </a:moveTo>
                <a:cubicBezTo>
                  <a:pt x="70" y="77"/>
                  <a:pt x="70" y="77"/>
                  <a:pt x="70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6"/>
                  <a:pt x="69" y="76"/>
                  <a:pt x="69" y="76"/>
                </a:cubicBezTo>
                <a:lnTo>
                  <a:pt x="70" y="76"/>
                </a:lnTo>
                <a:close/>
                <a:moveTo>
                  <a:pt x="70" y="83"/>
                </a:moveTo>
                <a:cubicBezTo>
                  <a:pt x="70" y="95"/>
                  <a:pt x="70" y="95"/>
                  <a:pt x="70" y="95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83"/>
                  <a:pt x="69" y="83"/>
                  <a:pt x="69" y="83"/>
                </a:cubicBezTo>
                <a:lnTo>
                  <a:pt x="70" y="83"/>
                </a:lnTo>
                <a:close/>
                <a:moveTo>
                  <a:pt x="70" y="101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9" y="106"/>
                  <a:pt x="69" y="106"/>
                  <a:pt x="69" y="106"/>
                </a:cubicBezTo>
                <a:lnTo>
                  <a:pt x="70" y="101"/>
                </a:lnTo>
                <a:close/>
                <a:moveTo>
                  <a:pt x="70" y="110"/>
                </a:move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16"/>
                  <a:pt x="69" y="116"/>
                  <a:pt x="69" y="116"/>
                </a:cubicBezTo>
                <a:lnTo>
                  <a:pt x="70" y="110"/>
                </a:lnTo>
                <a:close/>
                <a:moveTo>
                  <a:pt x="70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2"/>
                  <a:pt x="69" y="122"/>
                  <a:pt x="69" y="122"/>
                </a:cubicBezTo>
                <a:lnTo>
                  <a:pt x="70" y="123"/>
                </a:lnTo>
                <a:close/>
                <a:moveTo>
                  <a:pt x="70" y="125"/>
                </a:moveTo>
                <a:cubicBezTo>
                  <a:pt x="70" y="126"/>
                  <a:pt x="70" y="126"/>
                  <a:pt x="70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lnTo>
                  <a:pt x="70" y="125"/>
                </a:lnTo>
                <a:close/>
                <a:moveTo>
                  <a:pt x="69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lnTo>
                  <a:pt x="69" y="31"/>
                </a:lnTo>
                <a:close/>
                <a:moveTo>
                  <a:pt x="69" y="33"/>
                </a:moveTo>
                <a:cubicBezTo>
                  <a:pt x="69" y="34"/>
                  <a:pt x="69" y="36"/>
                  <a:pt x="68" y="37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lnTo>
                  <a:pt x="69" y="33"/>
                </a:lnTo>
                <a:close/>
                <a:moveTo>
                  <a:pt x="68" y="173"/>
                </a:moveTo>
                <a:cubicBezTo>
                  <a:pt x="69" y="173"/>
                  <a:pt x="69" y="173"/>
                  <a:pt x="69" y="173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1"/>
                  <a:pt x="69" y="132"/>
                  <a:pt x="68" y="132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8" y="146"/>
                  <a:pt x="68" y="146"/>
                  <a:pt x="68" y="146"/>
                </a:cubicBezTo>
                <a:lnTo>
                  <a:pt x="68" y="173"/>
                </a:lnTo>
                <a:close/>
                <a:moveTo>
                  <a:pt x="69" y="76"/>
                </a:move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8" y="77"/>
                  <a:pt x="68" y="77"/>
                </a:cubicBezTo>
                <a:cubicBezTo>
                  <a:pt x="68" y="76"/>
                  <a:pt x="68" y="76"/>
                  <a:pt x="68" y="76"/>
                </a:cubicBezTo>
                <a:lnTo>
                  <a:pt x="69" y="76"/>
                </a:lnTo>
                <a:close/>
                <a:moveTo>
                  <a:pt x="69" y="83"/>
                </a:moveTo>
                <a:cubicBezTo>
                  <a:pt x="69" y="97"/>
                  <a:pt x="69" y="97"/>
                  <a:pt x="69" y="97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82"/>
                  <a:pt x="68" y="82"/>
                  <a:pt x="68" y="82"/>
                </a:cubicBezTo>
                <a:lnTo>
                  <a:pt x="69" y="83"/>
                </a:lnTo>
                <a:close/>
                <a:moveTo>
                  <a:pt x="69" y="106"/>
                </a:moveTo>
                <a:cubicBezTo>
                  <a:pt x="69" y="110"/>
                  <a:pt x="69" y="110"/>
                  <a:pt x="69" y="110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4"/>
                  <a:pt x="68" y="114"/>
                  <a:pt x="68" y="114"/>
                </a:cubicBezTo>
                <a:lnTo>
                  <a:pt x="69" y="106"/>
                </a:lnTo>
                <a:close/>
                <a:moveTo>
                  <a:pt x="69" y="116"/>
                </a:moveTo>
                <a:cubicBezTo>
                  <a:pt x="69" y="121"/>
                  <a:pt x="69" y="121"/>
                  <a:pt x="69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lnTo>
                  <a:pt x="69" y="116"/>
                </a:lnTo>
                <a:close/>
                <a:moveTo>
                  <a:pt x="68" y="31"/>
                </a:moveTo>
                <a:cubicBezTo>
                  <a:pt x="68" y="30"/>
                  <a:pt x="68" y="30"/>
                  <a:pt x="68" y="30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2"/>
                  <a:pt x="68" y="32"/>
                  <a:pt x="68" y="32"/>
                </a:cubicBezTo>
                <a:lnTo>
                  <a:pt x="68" y="31"/>
                </a:lnTo>
                <a:close/>
                <a:moveTo>
                  <a:pt x="68" y="37"/>
                </a:moveTo>
                <a:cubicBezTo>
                  <a:pt x="68" y="38"/>
                  <a:pt x="67" y="39"/>
                  <a:pt x="67" y="41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lnTo>
                  <a:pt x="68" y="37"/>
                </a:lnTo>
                <a:close/>
                <a:moveTo>
                  <a:pt x="67" y="172"/>
                </a:moveTo>
                <a:cubicBezTo>
                  <a:pt x="68" y="173"/>
                  <a:pt x="68" y="173"/>
                  <a:pt x="68" y="173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7" y="134"/>
                  <a:pt x="67" y="134"/>
                  <a:pt x="67" y="134"/>
                </a:cubicBezTo>
                <a:lnTo>
                  <a:pt x="67" y="172"/>
                </a:lnTo>
                <a:close/>
                <a:moveTo>
                  <a:pt x="68" y="76"/>
                </a:moveTo>
                <a:cubicBezTo>
                  <a:pt x="68" y="77"/>
                  <a:pt x="68" y="77"/>
                  <a:pt x="68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5"/>
                  <a:pt x="67" y="75"/>
                  <a:pt x="67" y="75"/>
                </a:cubicBezTo>
                <a:lnTo>
                  <a:pt x="68" y="76"/>
                </a:lnTo>
                <a:close/>
                <a:moveTo>
                  <a:pt x="68" y="82"/>
                </a:moveTo>
                <a:cubicBezTo>
                  <a:pt x="68" y="102"/>
                  <a:pt x="68" y="102"/>
                  <a:pt x="68" y="10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7"/>
                  <a:pt x="67" y="97"/>
                  <a:pt x="67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5"/>
                  <a:pt x="67" y="95"/>
                  <a:pt x="67" y="96"/>
                </a:cubicBezTo>
                <a:cubicBezTo>
                  <a:pt x="67" y="81"/>
                  <a:pt x="67" y="81"/>
                  <a:pt x="67" y="81"/>
                </a:cubicBezTo>
                <a:lnTo>
                  <a:pt x="68" y="82"/>
                </a:lnTo>
                <a:close/>
                <a:moveTo>
                  <a:pt x="68" y="114"/>
                </a:moveTo>
                <a:cubicBezTo>
                  <a:pt x="68" y="118"/>
                  <a:pt x="68" y="118"/>
                  <a:pt x="68" y="118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lnTo>
                  <a:pt x="68" y="114"/>
                </a:lnTo>
                <a:close/>
                <a:moveTo>
                  <a:pt x="67" y="41"/>
                </a:moveTo>
                <a:cubicBezTo>
                  <a:pt x="67" y="42"/>
                  <a:pt x="66" y="43"/>
                  <a:pt x="66" y="44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7" y="73"/>
                  <a:pt x="67" y="73"/>
                </a:cubicBezTo>
                <a:lnTo>
                  <a:pt x="67" y="41"/>
                </a:lnTo>
                <a:close/>
                <a:moveTo>
                  <a:pt x="66" y="172"/>
                </a:moveTo>
                <a:cubicBezTo>
                  <a:pt x="67" y="172"/>
                  <a:pt x="67" y="172"/>
                  <a:pt x="67" y="172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6" y="145"/>
                  <a:pt x="66" y="145"/>
                  <a:pt x="66" y="145"/>
                </a:cubicBezTo>
                <a:lnTo>
                  <a:pt x="66" y="172"/>
                </a:lnTo>
                <a:close/>
                <a:moveTo>
                  <a:pt x="67" y="75"/>
                </a:move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9"/>
                  <a:pt x="66" y="79"/>
                  <a:pt x="66" y="79"/>
                </a:cubicBezTo>
                <a:cubicBezTo>
                  <a:pt x="66" y="77"/>
                  <a:pt x="66" y="77"/>
                  <a:pt x="6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5"/>
                  <a:pt x="66" y="75"/>
                  <a:pt x="66" y="75"/>
                </a:cubicBezTo>
                <a:lnTo>
                  <a:pt x="67" y="75"/>
                </a:lnTo>
                <a:close/>
                <a:moveTo>
                  <a:pt x="67" y="81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7"/>
                  <a:pt x="66" y="98"/>
                  <a:pt x="66" y="99"/>
                </a:cubicBezTo>
                <a:cubicBezTo>
                  <a:pt x="66" y="80"/>
                  <a:pt x="66" y="80"/>
                  <a:pt x="66" y="80"/>
                </a:cubicBezTo>
                <a:lnTo>
                  <a:pt x="67" y="81"/>
                </a:lnTo>
                <a:close/>
                <a:moveTo>
                  <a:pt x="67" y="97"/>
                </a:moveTo>
                <a:cubicBezTo>
                  <a:pt x="66" y="102"/>
                  <a:pt x="66" y="102"/>
                  <a:pt x="66" y="102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67" y="108"/>
                  <a:pt x="67" y="108"/>
                  <a:pt x="67" y="108"/>
                </a:cubicBezTo>
                <a:lnTo>
                  <a:pt x="67" y="97"/>
                </a:lnTo>
                <a:close/>
                <a:moveTo>
                  <a:pt x="66" y="44"/>
                </a:moveTo>
                <a:cubicBezTo>
                  <a:pt x="66" y="44"/>
                  <a:pt x="65" y="45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48"/>
                  <a:pt x="63" y="50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63" y="72"/>
                  <a:pt x="65" y="72"/>
                  <a:pt x="66" y="73"/>
                </a:cubicBezTo>
                <a:lnTo>
                  <a:pt x="66" y="44"/>
                </a:lnTo>
                <a:close/>
                <a:moveTo>
                  <a:pt x="62" y="170"/>
                </a:moveTo>
                <a:cubicBezTo>
                  <a:pt x="63" y="171"/>
                  <a:pt x="65" y="171"/>
                  <a:pt x="66" y="172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5" y="137"/>
                  <a:pt x="63" y="138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3" y="142"/>
                  <a:pt x="64" y="142"/>
                  <a:pt x="65" y="142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2" y="144"/>
                  <a:pt x="62" y="144"/>
                  <a:pt x="62" y="144"/>
                </a:cubicBezTo>
                <a:lnTo>
                  <a:pt x="62" y="170"/>
                </a:lnTo>
                <a:close/>
                <a:moveTo>
                  <a:pt x="66" y="75"/>
                </a:moveTo>
                <a:cubicBezTo>
                  <a:pt x="66" y="76"/>
                  <a:pt x="66" y="76"/>
                  <a:pt x="66" y="7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lnTo>
                  <a:pt x="66" y="75"/>
                </a:lnTo>
                <a:close/>
                <a:moveTo>
                  <a:pt x="66" y="77"/>
                </a:moveTo>
                <a:cubicBezTo>
                  <a:pt x="66" y="79"/>
                  <a:pt x="66" y="79"/>
                  <a:pt x="66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4" y="103"/>
                  <a:pt x="63" y="108"/>
                  <a:pt x="62" y="112"/>
                </a:cubicBezTo>
                <a:cubicBezTo>
                  <a:pt x="62" y="77"/>
                  <a:pt x="62" y="77"/>
                  <a:pt x="62" y="77"/>
                </a:cubicBezTo>
                <a:cubicBezTo>
                  <a:pt x="65" y="79"/>
                  <a:pt x="65" y="79"/>
                  <a:pt x="65" y="79"/>
                </a:cubicBezTo>
                <a:lnTo>
                  <a:pt x="66" y="77"/>
                </a:lnTo>
                <a:close/>
                <a:moveTo>
                  <a:pt x="66" y="102"/>
                </a:move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6" y="113"/>
                  <a:pt x="66" y="113"/>
                  <a:pt x="66" y="113"/>
                </a:cubicBezTo>
                <a:lnTo>
                  <a:pt x="66" y="102"/>
                </a:lnTo>
                <a:close/>
                <a:moveTo>
                  <a:pt x="62" y="48"/>
                </a:moveTo>
                <a:cubicBezTo>
                  <a:pt x="51" y="55"/>
                  <a:pt x="51" y="55"/>
                  <a:pt x="51" y="55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166"/>
                </a:moveTo>
                <a:cubicBezTo>
                  <a:pt x="51" y="141"/>
                  <a:pt x="51" y="141"/>
                  <a:pt x="51" y="141"/>
                </a:cubicBezTo>
                <a:cubicBezTo>
                  <a:pt x="53" y="142"/>
                  <a:pt x="55" y="142"/>
                  <a:pt x="57" y="143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39"/>
                  <a:pt x="53" y="138"/>
                  <a:pt x="51" y="136"/>
                </a:cubicBezTo>
                <a:cubicBezTo>
                  <a:pt x="51" y="67"/>
                  <a:pt x="51" y="67"/>
                  <a:pt x="51" y="67"/>
                </a:cubicBezTo>
                <a:cubicBezTo>
                  <a:pt x="53" y="66"/>
                  <a:pt x="55" y="63"/>
                  <a:pt x="57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57"/>
                  <a:pt x="60" y="55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59" y="70"/>
                  <a:pt x="55" y="69"/>
                  <a:pt x="51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55" y="71"/>
                  <a:pt x="55" y="71"/>
                  <a:pt x="55" y="71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22"/>
                  <a:pt x="59" y="130"/>
                  <a:pt x="59" y="135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41"/>
                  <a:pt x="61" y="140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58" y="169"/>
                  <a:pt x="55" y="167"/>
                  <a:pt x="51" y="166"/>
                </a:cubicBezTo>
                <a:close/>
                <a:moveTo>
                  <a:pt x="51" y="55"/>
                </a:moveTo>
                <a:cubicBezTo>
                  <a:pt x="46" y="59"/>
                  <a:pt x="46" y="59"/>
                  <a:pt x="46" y="59"/>
                </a:cubicBezTo>
                <a:cubicBezTo>
                  <a:pt x="46" y="60"/>
                  <a:pt x="46" y="60"/>
                  <a:pt x="46" y="60"/>
                </a:cubicBezTo>
                <a:cubicBezTo>
                  <a:pt x="51" y="56"/>
                  <a:pt x="51" y="56"/>
                  <a:pt x="51" y="56"/>
                </a:cubicBezTo>
                <a:lnTo>
                  <a:pt x="51" y="55"/>
                </a:lnTo>
                <a:close/>
                <a:moveTo>
                  <a:pt x="46" y="164"/>
                </a:moveTo>
                <a:cubicBezTo>
                  <a:pt x="48" y="164"/>
                  <a:pt x="49" y="165"/>
                  <a:pt x="51" y="166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49" y="140"/>
                  <a:pt x="48" y="140"/>
                  <a:pt x="46" y="139"/>
                </a:cubicBezTo>
                <a:lnTo>
                  <a:pt x="46" y="164"/>
                </a:lnTo>
                <a:close/>
                <a:moveTo>
                  <a:pt x="51" y="60"/>
                </a:moveTo>
                <a:cubicBezTo>
                  <a:pt x="51" y="61"/>
                  <a:pt x="51" y="61"/>
                  <a:pt x="51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1"/>
                  <a:pt x="46" y="61"/>
                  <a:pt x="46" y="61"/>
                </a:cubicBezTo>
                <a:lnTo>
                  <a:pt x="51" y="60"/>
                </a:lnTo>
                <a:close/>
                <a:moveTo>
                  <a:pt x="51" y="67"/>
                </a:moveTo>
                <a:cubicBezTo>
                  <a:pt x="51" y="136"/>
                  <a:pt x="51" y="136"/>
                  <a:pt x="51" y="136"/>
                </a:cubicBezTo>
                <a:cubicBezTo>
                  <a:pt x="50" y="136"/>
                  <a:pt x="48" y="135"/>
                  <a:pt x="47" y="134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65"/>
                  <a:pt x="46" y="65"/>
                  <a:pt x="46" y="65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68"/>
                  <a:pt x="51" y="68"/>
                  <a:pt x="51" y="67"/>
                </a:cubicBezTo>
                <a:close/>
                <a:moveTo>
                  <a:pt x="46" y="59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4" y="61"/>
                  <a:pt x="44" y="61"/>
                </a:cubicBezTo>
                <a:cubicBezTo>
                  <a:pt x="46" y="60"/>
                  <a:pt x="46" y="60"/>
                  <a:pt x="46" y="60"/>
                </a:cubicBezTo>
                <a:lnTo>
                  <a:pt x="46" y="59"/>
                </a:lnTo>
                <a:close/>
                <a:moveTo>
                  <a:pt x="44" y="163"/>
                </a:moveTo>
                <a:cubicBezTo>
                  <a:pt x="46" y="164"/>
                  <a:pt x="46" y="164"/>
                  <a:pt x="46" y="164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4" y="139"/>
                  <a:pt x="44" y="139"/>
                  <a:pt x="44" y="139"/>
                </a:cubicBezTo>
                <a:lnTo>
                  <a:pt x="44" y="163"/>
                </a:lnTo>
                <a:close/>
                <a:moveTo>
                  <a:pt x="46" y="61"/>
                </a:moveTo>
                <a:cubicBezTo>
                  <a:pt x="46" y="62"/>
                  <a:pt x="46" y="62"/>
                  <a:pt x="4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lnTo>
                  <a:pt x="46" y="61"/>
                </a:lnTo>
                <a:close/>
                <a:moveTo>
                  <a:pt x="46" y="65"/>
                </a:moveTo>
                <a:cubicBezTo>
                  <a:pt x="46" y="134"/>
                  <a:pt x="46" y="134"/>
                  <a:pt x="46" y="134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lnTo>
                  <a:pt x="46" y="65"/>
                </a:lnTo>
                <a:close/>
                <a:moveTo>
                  <a:pt x="44" y="60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1"/>
                  <a:pt x="44" y="61"/>
                  <a:pt x="44" y="61"/>
                </a:cubicBezTo>
                <a:lnTo>
                  <a:pt x="44" y="60"/>
                </a:lnTo>
                <a:close/>
                <a:moveTo>
                  <a:pt x="42" y="162"/>
                </a:moveTo>
                <a:cubicBezTo>
                  <a:pt x="44" y="163"/>
                  <a:pt x="44" y="163"/>
                  <a:pt x="44" y="163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2" y="138"/>
                  <a:pt x="42" y="138"/>
                  <a:pt x="42" y="138"/>
                </a:cubicBezTo>
                <a:lnTo>
                  <a:pt x="42" y="162"/>
                </a:lnTo>
                <a:close/>
                <a:moveTo>
                  <a:pt x="42" y="62"/>
                </a:moveTo>
                <a:cubicBezTo>
                  <a:pt x="41" y="61"/>
                  <a:pt x="41" y="61"/>
                  <a:pt x="41" y="6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2" y="132"/>
                  <a:pt x="42" y="132"/>
                  <a:pt x="42" y="132"/>
                </a:cubicBezTo>
                <a:lnTo>
                  <a:pt x="42" y="62"/>
                </a:lnTo>
                <a:close/>
                <a:moveTo>
                  <a:pt x="41" y="161"/>
                </a:moveTo>
                <a:cubicBezTo>
                  <a:pt x="42" y="162"/>
                  <a:pt x="42" y="162"/>
                  <a:pt x="42" y="162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1" y="138"/>
                  <a:pt x="41" y="138"/>
                </a:cubicBezTo>
                <a:lnTo>
                  <a:pt x="41" y="161"/>
                </a:lnTo>
                <a:close/>
                <a:moveTo>
                  <a:pt x="42" y="136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1" y="134"/>
                  <a:pt x="41" y="134"/>
                  <a:pt x="41" y="134"/>
                </a:cubicBezTo>
                <a:lnTo>
                  <a:pt x="42" y="136"/>
                </a:lnTo>
                <a:close/>
                <a:moveTo>
                  <a:pt x="41" y="61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41" y="131"/>
                  <a:pt x="41" y="131"/>
                  <a:pt x="41" y="131"/>
                </a:cubicBezTo>
                <a:lnTo>
                  <a:pt x="41" y="61"/>
                </a:lnTo>
                <a:close/>
                <a:moveTo>
                  <a:pt x="40" y="161"/>
                </a:moveTo>
                <a:cubicBezTo>
                  <a:pt x="41" y="161"/>
                  <a:pt x="41" y="161"/>
                  <a:pt x="41" y="16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61"/>
                </a:lnTo>
                <a:close/>
                <a:moveTo>
                  <a:pt x="41" y="132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lnTo>
                  <a:pt x="41" y="132"/>
                </a:lnTo>
                <a:close/>
                <a:moveTo>
                  <a:pt x="41" y="134"/>
                </a:moveTo>
                <a:cubicBezTo>
                  <a:pt x="41" y="135"/>
                  <a:pt x="41" y="135"/>
                  <a:pt x="41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4"/>
                  <a:pt x="40" y="134"/>
                  <a:pt x="40" y="134"/>
                </a:cubicBezTo>
                <a:lnTo>
                  <a:pt x="41" y="134"/>
                </a:ln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60"/>
                </a:lnTo>
                <a:close/>
                <a:moveTo>
                  <a:pt x="39" y="160"/>
                </a:moveTo>
                <a:cubicBezTo>
                  <a:pt x="40" y="161"/>
                  <a:pt x="40" y="161"/>
                  <a:pt x="40" y="16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lnTo>
                  <a:pt x="39" y="160"/>
                </a:lnTo>
                <a:close/>
                <a:moveTo>
                  <a:pt x="40" y="132"/>
                </a:moveTo>
                <a:cubicBezTo>
                  <a:pt x="40" y="132"/>
                  <a:pt x="40" y="132"/>
                  <a:pt x="40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lnTo>
                  <a:pt x="40" y="132"/>
                </a:lnTo>
                <a:close/>
                <a:moveTo>
                  <a:pt x="40" y="133"/>
                </a:move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4"/>
                  <a:pt x="40" y="134"/>
                  <a:pt x="40" y="134"/>
                </a:cubicBezTo>
                <a:lnTo>
                  <a:pt x="40" y="133"/>
                </a:lnTo>
                <a:close/>
                <a:moveTo>
                  <a:pt x="39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8" y="60"/>
                  <a:pt x="38" y="60"/>
                </a:cubicBezTo>
                <a:cubicBezTo>
                  <a:pt x="39" y="61"/>
                  <a:pt x="39" y="61"/>
                  <a:pt x="39" y="61"/>
                </a:cubicBezTo>
                <a:lnTo>
                  <a:pt x="39" y="60"/>
                </a:lnTo>
                <a:close/>
                <a:moveTo>
                  <a:pt x="39" y="61"/>
                </a:moveTo>
                <a:cubicBezTo>
                  <a:pt x="39" y="62"/>
                  <a:pt x="38" y="62"/>
                  <a:pt x="38" y="63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39" y="130"/>
                  <a:pt x="39" y="130"/>
                  <a:pt x="39" y="130"/>
                </a:cubicBezTo>
                <a:lnTo>
                  <a:pt x="39" y="61"/>
                </a:lnTo>
                <a:close/>
                <a:moveTo>
                  <a:pt x="38" y="160"/>
                </a:moveTo>
                <a:cubicBezTo>
                  <a:pt x="39" y="160"/>
                  <a:pt x="39" y="160"/>
                  <a:pt x="39" y="160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8" y="136"/>
                  <a:pt x="38" y="136"/>
                  <a:pt x="38" y="136"/>
                </a:cubicBezTo>
                <a:lnTo>
                  <a:pt x="38" y="160"/>
                </a:lnTo>
                <a:close/>
                <a:moveTo>
                  <a:pt x="39" y="133"/>
                </a:moveTo>
                <a:cubicBezTo>
                  <a:pt x="39" y="134"/>
                  <a:pt x="39" y="134"/>
                  <a:pt x="39" y="134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2"/>
                  <a:pt x="38" y="132"/>
                  <a:pt x="38" y="132"/>
                </a:cubicBezTo>
                <a:lnTo>
                  <a:pt x="39" y="133"/>
                </a:lnTo>
                <a:close/>
                <a:moveTo>
                  <a:pt x="38" y="59"/>
                </a:move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8" y="60"/>
                  <a:pt x="38" y="60"/>
                </a:cubicBezTo>
                <a:lnTo>
                  <a:pt x="38" y="59"/>
                </a:lnTo>
                <a:close/>
                <a:moveTo>
                  <a:pt x="38" y="63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30"/>
                  <a:pt x="38" y="130"/>
                  <a:pt x="38" y="130"/>
                </a:cubicBezTo>
                <a:lnTo>
                  <a:pt x="38" y="63"/>
                </a:lnTo>
                <a:close/>
                <a:moveTo>
                  <a:pt x="37" y="159"/>
                </a:moveTo>
                <a:cubicBezTo>
                  <a:pt x="38" y="160"/>
                  <a:pt x="38" y="160"/>
                  <a:pt x="38" y="16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lnTo>
                  <a:pt x="37" y="159"/>
                </a:lnTo>
                <a:close/>
                <a:moveTo>
                  <a:pt x="38" y="131"/>
                </a:move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3"/>
                  <a:pt x="37" y="133"/>
                  <a:pt x="37" y="133"/>
                </a:cubicBezTo>
                <a:lnTo>
                  <a:pt x="38" y="131"/>
                </a:lnTo>
                <a:close/>
                <a:moveTo>
                  <a:pt x="37" y="58"/>
                </a:move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9"/>
                  <a:pt x="37" y="59"/>
                  <a:pt x="37" y="59"/>
                </a:cubicBezTo>
                <a:lnTo>
                  <a:pt x="37" y="58"/>
                </a:lnTo>
                <a:close/>
                <a:moveTo>
                  <a:pt x="37" y="64"/>
                </a:moveTo>
                <a:cubicBezTo>
                  <a:pt x="36" y="66"/>
                  <a:pt x="36" y="66"/>
                  <a:pt x="36" y="66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7" y="129"/>
                  <a:pt x="37" y="129"/>
                  <a:pt x="37" y="129"/>
                </a:cubicBezTo>
                <a:lnTo>
                  <a:pt x="37" y="64"/>
                </a:lnTo>
                <a:close/>
                <a:moveTo>
                  <a:pt x="36" y="159"/>
                </a:moveTo>
                <a:cubicBezTo>
                  <a:pt x="37" y="159"/>
                  <a:pt x="37" y="159"/>
                  <a:pt x="37" y="159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6" y="136"/>
                  <a:pt x="36" y="136"/>
                  <a:pt x="36" y="136"/>
                </a:cubicBezTo>
                <a:lnTo>
                  <a:pt x="36" y="159"/>
                </a:lnTo>
                <a:close/>
                <a:moveTo>
                  <a:pt x="37" y="133"/>
                </a:moveTo>
                <a:cubicBezTo>
                  <a:pt x="37" y="134"/>
                  <a:pt x="37" y="134"/>
                  <a:pt x="37" y="134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lnTo>
                  <a:pt x="37" y="133"/>
                </a:lnTo>
                <a:close/>
                <a:moveTo>
                  <a:pt x="36" y="57"/>
                </a:moveTo>
                <a:cubicBezTo>
                  <a:pt x="34" y="56"/>
                  <a:pt x="34" y="56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8"/>
                  <a:pt x="36" y="58"/>
                  <a:pt x="36" y="58"/>
                </a:cubicBezTo>
                <a:lnTo>
                  <a:pt x="36" y="57"/>
                </a:lnTo>
                <a:close/>
                <a:moveTo>
                  <a:pt x="36" y="66"/>
                </a:moveTo>
                <a:cubicBezTo>
                  <a:pt x="30" y="74"/>
                  <a:pt x="17" y="93"/>
                  <a:pt x="5" y="119"/>
                </a:cubicBezTo>
                <a:cubicBezTo>
                  <a:pt x="3" y="119"/>
                  <a:pt x="0" y="121"/>
                  <a:pt x="0" y="121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4" y="119"/>
                  <a:pt x="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8" y="119"/>
                  <a:pt x="17" y="120"/>
                  <a:pt x="36" y="129"/>
                </a:cubicBezTo>
                <a:lnTo>
                  <a:pt x="36" y="66"/>
                </a:lnTo>
                <a:close/>
                <a:moveTo>
                  <a:pt x="36" y="130"/>
                </a:moveTo>
                <a:cubicBezTo>
                  <a:pt x="36" y="131"/>
                  <a:pt x="36" y="131"/>
                  <a:pt x="36" y="131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6"/>
                  <a:pt x="35" y="136"/>
                  <a:pt x="35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59"/>
                  <a:pt x="36" y="159"/>
                  <a:pt x="36" y="159"/>
                </a:cubicBezTo>
                <a:cubicBezTo>
                  <a:pt x="24" y="153"/>
                  <a:pt x="16" y="149"/>
                  <a:pt x="16" y="149"/>
                </a:cubicBezTo>
                <a:cubicBezTo>
                  <a:pt x="16" y="149"/>
                  <a:pt x="15" y="141"/>
                  <a:pt x="11" y="135"/>
                </a:cubicBezTo>
                <a:cubicBezTo>
                  <a:pt x="7" y="129"/>
                  <a:pt x="7" y="133"/>
                  <a:pt x="8" y="127"/>
                </a:cubicBezTo>
                <a:cubicBezTo>
                  <a:pt x="8" y="127"/>
                  <a:pt x="18" y="130"/>
                  <a:pt x="33" y="135"/>
                </a:cubicBezTo>
                <a:lnTo>
                  <a:pt x="36" y="13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4499" y="3896800"/>
            <a:ext cx="5002994" cy="316888"/>
          </a:xfrm>
          <a:prstGeom prst="rect">
            <a:avLst/>
          </a:prstGeom>
          <a:solidFill>
            <a:srgbClr val="113A59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D7283"/>
              </a:solidFill>
            </a:endParaRPr>
          </a:p>
        </p:txBody>
      </p:sp>
      <p:sp>
        <p:nvSpPr>
          <p:cNvPr id="41" name="Freeform 9"/>
          <p:cNvSpPr/>
          <p:nvPr/>
        </p:nvSpPr>
        <p:spPr bwMode="auto">
          <a:xfrm>
            <a:off x="-303" y="2809296"/>
            <a:ext cx="4933376" cy="974672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2" name="Freeform 10"/>
          <p:cNvSpPr/>
          <p:nvPr/>
        </p:nvSpPr>
        <p:spPr bwMode="auto">
          <a:xfrm>
            <a:off x="-303" y="1868234"/>
            <a:ext cx="4676503" cy="1464408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3" name="Freeform 11"/>
          <p:cNvSpPr/>
          <p:nvPr/>
        </p:nvSpPr>
        <p:spPr bwMode="auto">
          <a:xfrm>
            <a:off x="9300" y="4333722"/>
            <a:ext cx="4933376" cy="974672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4" name="Freeform 12"/>
          <p:cNvSpPr/>
          <p:nvPr/>
        </p:nvSpPr>
        <p:spPr bwMode="auto">
          <a:xfrm>
            <a:off x="9300" y="4789849"/>
            <a:ext cx="4671702" cy="1459607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5" name="Freeform 13"/>
          <p:cNvSpPr>
            <a:spLocks noEditPoints="1"/>
          </p:cNvSpPr>
          <p:nvPr/>
        </p:nvSpPr>
        <p:spPr bwMode="auto">
          <a:xfrm>
            <a:off x="5072312" y="3783968"/>
            <a:ext cx="852238" cy="456127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6" name="Freeform 14"/>
          <p:cNvSpPr>
            <a:spLocks noEditPoints="1"/>
          </p:cNvSpPr>
          <p:nvPr/>
        </p:nvSpPr>
        <p:spPr bwMode="auto">
          <a:xfrm>
            <a:off x="4973884" y="2550024"/>
            <a:ext cx="871444" cy="549754"/>
          </a:xfrm>
          <a:custGeom>
            <a:avLst/>
            <a:gdLst>
              <a:gd name="T0" fmla="*/ 144 w 176"/>
              <a:gd name="T1" fmla="*/ 26 h 111"/>
              <a:gd name="T2" fmla="*/ 113 w 176"/>
              <a:gd name="T3" fmla="*/ 70 h 111"/>
              <a:gd name="T4" fmla="*/ 81 w 176"/>
              <a:gd name="T5" fmla="*/ 82 h 111"/>
              <a:gd name="T6" fmla="*/ 82 w 176"/>
              <a:gd name="T7" fmla="*/ 82 h 111"/>
              <a:gd name="T8" fmla="*/ 82 w 176"/>
              <a:gd name="T9" fmla="*/ 81 h 111"/>
              <a:gd name="T10" fmla="*/ 82 w 176"/>
              <a:gd name="T11" fmla="*/ 81 h 111"/>
              <a:gd name="T12" fmla="*/ 83 w 176"/>
              <a:gd name="T13" fmla="*/ 81 h 111"/>
              <a:gd name="T14" fmla="*/ 83 w 176"/>
              <a:gd name="T15" fmla="*/ 81 h 111"/>
              <a:gd name="T16" fmla="*/ 83 w 176"/>
              <a:gd name="T17" fmla="*/ 81 h 111"/>
              <a:gd name="T18" fmla="*/ 84 w 176"/>
              <a:gd name="T19" fmla="*/ 81 h 111"/>
              <a:gd name="T20" fmla="*/ 84 w 176"/>
              <a:gd name="T21" fmla="*/ 81 h 111"/>
              <a:gd name="T22" fmla="*/ 84 w 176"/>
              <a:gd name="T23" fmla="*/ 81 h 111"/>
              <a:gd name="T24" fmla="*/ 84 w 176"/>
              <a:gd name="T25" fmla="*/ 81 h 111"/>
              <a:gd name="T26" fmla="*/ 97 w 176"/>
              <a:gd name="T27" fmla="*/ 82 h 111"/>
              <a:gd name="T28" fmla="*/ 84 w 176"/>
              <a:gd name="T29" fmla="*/ 98 h 111"/>
              <a:gd name="T30" fmla="*/ 83 w 176"/>
              <a:gd name="T31" fmla="*/ 98 h 111"/>
              <a:gd name="T32" fmla="*/ 81 w 176"/>
              <a:gd name="T33" fmla="*/ 97 h 111"/>
              <a:gd name="T34" fmla="*/ 79 w 176"/>
              <a:gd name="T35" fmla="*/ 97 h 111"/>
              <a:gd name="T36" fmla="*/ 79 w 176"/>
              <a:gd name="T37" fmla="*/ 97 h 111"/>
              <a:gd name="T38" fmla="*/ 78 w 176"/>
              <a:gd name="T39" fmla="*/ 97 h 111"/>
              <a:gd name="T40" fmla="*/ 78 w 176"/>
              <a:gd name="T41" fmla="*/ 97 h 111"/>
              <a:gd name="T42" fmla="*/ 78 w 176"/>
              <a:gd name="T43" fmla="*/ 97 h 111"/>
              <a:gd name="T44" fmla="*/ 77 w 176"/>
              <a:gd name="T45" fmla="*/ 97 h 111"/>
              <a:gd name="T46" fmla="*/ 77 w 176"/>
              <a:gd name="T47" fmla="*/ 97 h 111"/>
              <a:gd name="T48" fmla="*/ 77 w 176"/>
              <a:gd name="T49" fmla="*/ 97 h 111"/>
              <a:gd name="T50" fmla="*/ 77 w 176"/>
              <a:gd name="T51" fmla="*/ 97 h 111"/>
              <a:gd name="T52" fmla="*/ 76 w 176"/>
              <a:gd name="T53" fmla="*/ 96 h 111"/>
              <a:gd name="T54" fmla="*/ 76 w 176"/>
              <a:gd name="T55" fmla="*/ 96 h 111"/>
              <a:gd name="T56" fmla="*/ 75 w 176"/>
              <a:gd name="T57" fmla="*/ 96 h 111"/>
              <a:gd name="T58" fmla="*/ 75 w 176"/>
              <a:gd name="T59" fmla="*/ 96 h 111"/>
              <a:gd name="T60" fmla="*/ 75 w 176"/>
              <a:gd name="T61" fmla="*/ 96 h 111"/>
              <a:gd name="T62" fmla="*/ 74 w 176"/>
              <a:gd name="T63" fmla="*/ 96 h 111"/>
              <a:gd name="T64" fmla="*/ 74 w 176"/>
              <a:gd name="T65" fmla="*/ 95 h 111"/>
              <a:gd name="T66" fmla="*/ 74 w 176"/>
              <a:gd name="T67" fmla="*/ 95 h 111"/>
              <a:gd name="T68" fmla="*/ 73 w 176"/>
              <a:gd name="T69" fmla="*/ 95 h 111"/>
              <a:gd name="T70" fmla="*/ 73 w 176"/>
              <a:gd name="T71" fmla="*/ 94 h 111"/>
              <a:gd name="T72" fmla="*/ 72 w 176"/>
              <a:gd name="T73" fmla="*/ 93 h 111"/>
              <a:gd name="T74" fmla="*/ 72 w 176"/>
              <a:gd name="T75" fmla="*/ 93 h 111"/>
              <a:gd name="T76" fmla="*/ 72 w 176"/>
              <a:gd name="T77" fmla="*/ 93 h 111"/>
              <a:gd name="T78" fmla="*/ 71 w 176"/>
              <a:gd name="T79" fmla="*/ 92 h 111"/>
              <a:gd name="T80" fmla="*/ 71 w 176"/>
              <a:gd name="T81" fmla="*/ 92 h 111"/>
              <a:gd name="T82" fmla="*/ 71 w 176"/>
              <a:gd name="T83" fmla="*/ 91 h 111"/>
              <a:gd name="T84" fmla="*/ 71 w 176"/>
              <a:gd name="T85" fmla="*/ 90 h 111"/>
              <a:gd name="T86" fmla="*/ 71 w 176"/>
              <a:gd name="T87" fmla="*/ 90 h 111"/>
              <a:gd name="T88" fmla="*/ 71 w 176"/>
              <a:gd name="T89" fmla="*/ 89 h 111"/>
              <a:gd name="T90" fmla="*/ 71 w 176"/>
              <a:gd name="T91" fmla="*/ 88 h 111"/>
              <a:gd name="T92" fmla="*/ 71 w 176"/>
              <a:gd name="T93" fmla="*/ 87 h 111"/>
              <a:gd name="T94" fmla="*/ 72 w 176"/>
              <a:gd name="T95" fmla="*/ 76 h 111"/>
              <a:gd name="T96" fmla="*/ 39 w 176"/>
              <a:gd name="T97" fmla="*/ 57 h 111"/>
              <a:gd name="T98" fmla="*/ 41 w 176"/>
              <a:gd name="T99" fmla="*/ 57 h 111"/>
              <a:gd name="T100" fmla="*/ 30 w 176"/>
              <a:gd name="T101" fmla="*/ 107 h 111"/>
              <a:gd name="T102" fmla="*/ 39 w 176"/>
              <a:gd name="T103" fmla="*/ 103 h 111"/>
              <a:gd name="T104" fmla="*/ 30 w 176"/>
              <a:gd name="T105" fmla="*/ 61 h 111"/>
              <a:gd name="T106" fmla="*/ 39 w 176"/>
              <a:gd name="T107" fmla="*/ 57 h 111"/>
              <a:gd name="T108" fmla="*/ 39 w 176"/>
              <a:gd name="T109" fmla="*/ 57 h 111"/>
              <a:gd name="T110" fmla="*/ 29 w 176"/>
              <a:gd name="T111" fmla="*/ 107 h 111"/>
              <a:gd name="T112" fmla="*/ 30 w 176"/>
              <a:gd name="T113" fmla="*/ 76 h 111"/>
              <a:gd name="T114" fmla="*/ 29 w 176"/>
              <a:gd name="T115" fmla="*/ 61 h 111"/>
              <a:gd name="T116" fmla="*/ 30 w 176"/>
              <a:gd name="T117" fmla="*/ 61 h 111"/>
              <a:gd name="T118" fmla="*/ 21 w 176"/>
              <a:gd name="T119" fmla="*/ 110 h 111"/>
              <a:gd name="T120" fmla="*/ 26 w 176"/>
              <a:gd name="T121" fmla="*/ 75 h 111"/>
              <a:gd name="T122" fmla="*/ 24 w 176"/>
              <a:gd name="T123" fmla="*/ 64 h 111"/>
              <a:gd name="T124" fmla="*/ 29 w 176"/>
              <a:gd name="T125" fmla="*/ 6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6" h="111">
                <a:moveTo>
                  <a:pt x="99" y="38"/>
                </a:moveTo>
                <a:cubicBezTo>
                  <a:pt x="114" y="2"/>
                  <a:pt x="119" y="0"/>
                  <a:pt x="116" y="3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31" y="27"/>
                  <a:pt x="135" y="26"/>
                  <a:pt x="144" y="26"/>
                </a:cubicBezTo>
                <a:cubicBezTo>
                  <a:pt x="167" y="27"/>
                  <a:pt x="176" y="35"/>
                  <a:pt x="165" y="47"/>
                </a:cubicBezTo>
                <a:cubicBezTo>
                  <a:pt x="154" y="58"/>
                  <a:pt x="142" y="60"/>
                  <a:pt x="130" y="64"/>
                </a:cubicBezTo>
                <a:cubicBezTo>
                  <a:pt x="125" y="65"/>
                  <a:pt x="120" y="66"/>
                  <a:pt x="116" y="68"/>
                </a:cubicBezTo>
                <a:cubicBezTo>
                  <a:pt x="115" y="68"/>
                  <a:pt x="114" y="69"/>
                  <a:pt x="113" y="70"/>
                </a:cubicBezTo>
                <a:cubicBezTo>
                  <a:pt x="107" y="74"/>
                  <a:pt x="100" y="76"/>
                  <a:pt x="90" y="77"/>
                </a:cubicBezTo>
                <a:cubicBezTo>
                  <a:pt x="87" y="78"/>
                  <a:pt x="84" y="80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8" y="81"/>
                  <a:pt x="92" y="81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9" y="82"/>
                  <a:pt x="102" y="84"/>
                  <a:pt x="103" y="88"/>
                </a:cubicBezTo>
                <a:cubicBezTo>
                  <a:pt x="104" y="92"/>
                  <a:pt x="103" y="96"/>
                  <a:pt x="101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7"/>
                  <a:pt x="88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2" y="98"/>
                  <a:pt x="82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7"/>
                  <a:pt x="73" y="86"/>
                  <a:pt x="74" y="86"/>
                </a:cubicBezTo>
                <a:cubicBezTo>
                  <a:pt x="61" y="93"/>
                  <a:pt x="49" y="98"/>
                  <a:pt x="39" y="103"/>
                </a:cubicBezTo>
                <a:cubicBezTo>
                  <a:pt x="39" y="96"/>
                  <a:pt x="39" y="96"/>
                  <a:pt x="39" y="96"/>
                </a:cubicBezTo>
                <a:cubicBezTo>
                  <a:pt x="52" y="88"/>
                  <a:pt x="63" y="82"/>
                  <a:pt x="72" y="76"/>
                </a:cubicBezTo>
                <a:cubicBezTo>
                  <a:pt x="59" y="78"/>
                  <a:pt x="48" y="78"/>
                  <a:pt x="39" y="7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2"/>
                  <a:pt x="39" y="52"/>
                  <a:pt x="39" y="52"/>
                </a:cubicBezTo>
                <a:cubicBezTo>
                  <a:pt x="40" y="51"/>
                  <a:pt x="40" y="50"/>
                  <a:pt x="41" y="49"/>
                </a:cubicBezTo>
                <a:cubicBezTo>
                  <a:pt x="45" y="49"/>
                  <a:pt x="45" y="51"/>
                  <a:pt x="42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60" y="50"/>
                  <a:pt x="80" y="44"/>
                  <a:pt x="99" y="38"/>
                </a:cubicBezTo>
                <a:close/>
                <a:moveTo>
                  <a:pt x="39" y="103"/>
                </a:moveTo>
                <a:cubicBezTo>
                  <a:pt x="36" y="104"/>
                  <a:pt x="33" y="105"/>
                  <a:pt x="30" y="107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4" y="99"/>
                  <a:pt x="37" y="97"/>
                  <a:pt x="39" y="96"/>
                </a:cubicBezTo>
                <a:lnTo>
                  <a:pt x="39" y="103"/>
                </a:lnTo>
                <a:close/>
                <a:moveTo>
                  <a:pt x="39" y="77"/>
                </a:moveTo>
                <a:cubicBezTo>
                  <a:pt x="36" y="77"/>
                  <a:pt x="33" y="77"/>
                  <a:pt x="31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3"/>
                  <a:pt x="30" y="53"/>
                  <a:pt x="30" y="53"/>
                </a:cubicBezTo>
                <a:cubicBezTo>
                  <a:pt x="33" y="55"/>
                  <a:pt x="36" y="56"/>
                  <a:pt x="39" y="57"/>
                </a:cubicBezTo>
                <a:cubicBezTo>
                  <a:pt x="38" y="56"/>
                  <a:pt x="37" y="56"/>
                  <a:pt x="36" y="56"/>
                </a:cubicBezTo>
                <a:cubicBezTo>
                  <a:pt x="37" y="54"/>
                  <a:pt x="38" y="53"/>
                  <a:pt x="39" y="52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lnTo>
                  <a:pt x="39" y="77"/>
                </a:lnTo>
                <a:close/>
                <a:moveTo>
                  <a:pt x="30" y="107"/>
                </a:moveTo>
                <a:cubicBezTo>
                  <a:pt x="29" y="107"/>
                  <a:pt x="29" y="107"/>
                  <a:pt x="29" y="107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0" y="101"/>
                  <a:pt x="30" y="101"/>
                  <a:pt x="30" y="101"/>
                </a:cubicBezTo>
                <a:lnTo>
                  <a:pt x="30" y="107"/>
                </a:lnTo>
                <a:close/>
                <a:moveTo>
                  <a:pt x="30" y="76"/>
                </a:moveTo>
                <a:cubicBezTo>
                  <a:pt x="30" y="76"/>
                  <a:pt x="29" y="76"/>
                  <a:pt x="29" y="76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30" y="53"/>
                  <a:pt x="30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lnTo>
                  <a:pt x="30" y="76"/>
                </a:lnTo>
                <a:close/>
                <a:moveTo>
                  <a:pt x="29" y="107"/>
                </a:moveTo>
                <a:cubicBezTo>
                  <a:pt x="26" y="108"/>
                  <a:pt x="24" y="109"/>
                  <a:pt x="21" y="110"/>
                </a:cubicBezTo>
                <a:cubicBezTo>
                  <a:pt x="15" y="111"/>
                  <a:pt x="18" y="108"/>
                  <a:pt x="29" y="102"/>
                </a:cubicBezTo>
                <a:lnTo>
                  <a:pt x="29" y="107"/>
                </a:lnTo>
                <a:close/>
                <a:moveTo>
                  <a:pt x="29" y="76"/>
                </a:moveTo>
                <a:cubicBezTo>
                  <a:pt x="28" y="76"/>
                  <a:pt x="27" y="75"/>
                  <a:pt x="26" y="75"/>
                </a:cubicBezTo>
                <a:cubicBezTo>
                  <a:pt x="4" y="87"/>
                  <a:pt x="3" y="86"/>
                  <a:pt x="22" y="73"/>
                </a:cubicBezTo>
                <a:cubicBezTo>
                  <a:pt x="20" y="70"/>
                  <a:pt x="21" y="67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19" y="58"/>
                  <a:pt x="11" y="50"/>
                  <a:pt x="0" y="38"/>
                </a:cubicBezTo>
                <a:cubicBezTo>
                  <a:pt x="4" y="35"/>
                  <a:pt x="9" y="36"/>
                  <a:pt x="13" y="39"/>
                </a:cubicBezTo>
                <a:cubicBezTo>
                  <a:pt x="19" y="45"/>
                  <a:pt x="24" y="49"/>
                  <a:pt x="29" y="52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1"/>
                  <a:pt x="29" y="61"/>
                  <a:pt x="29" y="61"/>
                </a:cubicBezTo>
                <a:lnTo>
                  <a:pt x="29" y="76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7" name="Freeform 15"/>
          <p:cNvSpPr/>
          <p:nvPr/>
        </p:nvSpPr>
        <p:spPr bwMode="auto">
          <a:xfrm>
            <a:off x="5667678" y="2703667"/>
            <a:ext cx="88826" cy="74421"/>
          </a:xfrm>
          <a:custGeom>
            <a:avLst/>
            <a:gdLst>
              <a:gd name="T0" fmla="*/ 16 w 18"/>
              <a:gd name="T1" fmla="*/ 5 h 15"/>
              <a:gd name="T2" fmla="*/ 6 w 18"/>
              <a:gd name="T3" fmla="*/ 12 h 15"/>
              <a:gd name="T4" fmla="*/ 1 w 18"/>
              <a:gd name="T5" fmla="*/ 10 h 15"/>
              <a:gd name="T6" fmla="*/ 3 w 18"/>
              <a:gd name="T7" fmla="*/ 7 h 15"/>
              <a:gd name="T8" fmla="*/ 11 w 18"/>
              <a:gd name="T9" fmla="*/ 1 h 15"/>
              <a:gd name="T10" fmla="*/ 15 w 18"/>
              <a:gd name="T11" fmla="*/ 1 h 15"/>
              <a:gd name="T12" fmla="*/ 16 w 18"/>
              <a:gd name="T13" fmla="*/ 2 h 15"/>
              <a:gd name="T14" fmla="*/ 16 w 18"/>
              <a:gd name="T15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5">
                <a:moveTo>
                  <a:pt x="16" y="5"/>
                </a:moveTo>
                <a:cubicBezTo>
                  <a:pt x="12" y="8"/>
                  <a:pt x="10" y="10"/>
                  <a:pt x="6" y="12"/>
                </a:cubicBezTo>
                <a:cubicBezTo>
                  <a:pt x="2" y="14"/>
                  <a:pt x="0" y="15"/>
                  <a:pt x="1" y="10"/>
                </a:cubicBezTo>
                <a:cubicBezTo>
                  <a:pt x="1" y="8"/>
                  <a:pt x="1" y="7"/>
                  <a:pt x="3" y="7"/>
                </a:cubicBezTo>
                <a:cubicBezTo>
                  <a:pt x="5" y="6"/>
                  <a:pt x="7" y="4"/>
                  <a:pt x="11" y="1"/>
                </a:cubicBezTo>
                <a:cubicBezTo>
                  <a:pt x="13" y="0"/>
                  <a:pt x="13" y="0"/>
                  <a:pt x="15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8" y="2"/>
                  <a:pt x="17" y="3"/>
                  <a:pt x="1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8" name="Freeform 16"/>
          <p:cNvSpPr/>
          <p:nvPr/>
        </p:nvSpPr>
        <p:spPr bwMode="auto">
          <a:xfrm>
            <a:off x="5725294" y="2684461"/>
            <a:ext cx="31209" cy="24007"/>
          </a:xfrm>
          <a:custGeom>
            <a:avLst/>
            <a:gdLst>
              <a:gd name="T0" fmla="*/ 6 w 6"/>
              <a:gd name="T1" fmla="*/ 5 h 5"/>
              <a:gd name="T2" fmla="*/ 1 w 6"/>
              <a:gd name="T3" fmla="*/ 3 h 5"/>
              <a:gd name="T4" fmla="*/ 0 w 6"/>
              <a:gd name="T5" fmla="*/ 0 h 5"/>
              <a:gd name="T6" fmla="*/ 5 w 6"/>
              <a:gd name="T7" fmla="*/ 1 h 5"/>
              <a:gd name="T8" fmla="*/ 6 w 6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5"/>
                </a:moveTo>
                <a:cubicBezTo>
                  <a:pt x="4" y="4"/>
                  <a:pt x="3" y="4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2" y="0"/>
                  <a:pt x="4" y="0"/>
                  <a:pt x="5" y="1"/>
                </a:cubicBezTo>
                <a:cubicBezTo>
                  <a:pt x="6" y="2"/>
                  <a:pt x="6" y="3"/>
                  <a:pt x="6" y="5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49" name="Freeform 17"/>
          <p:cNvSpPr/>
          <p:nvPr/>
        </p:nvSpPr>
        <p:spPr bwMode="auto">
          <a:xfrm>
            <a:off x="5588455" y="2782890"/>
            <a:ext cx="19205" cy="26408"/>
          </a:xfrm>
          <a:custGeom>
            <a:avLst/>
            <a:gdLst>
              <a:gd name="T0" fmla="*/ 0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0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1" y="5"/>
                </a:cubicBezTo>
                <a:cubicBezTo>
                  <a:pt x="2" y="5"/>
                  <a:pt x="3" y="5"/>
                  <a:pt x="3" y="5"/>
                </a:cubicBezTo>
                <a:cubicBezTo>
                  <a:pt x="3" y="5"/>
                  <a:pt x="4" y="5"/>
                  <a:pt x="4" y="4"/>
                </a:cubicBezTo>
                <a:cubicBezTo>
                  <a:pt x="4" y="4"/>
                  <a:pt x="4" y="3"/>
                  <a:pt x="3" y="2"/>
                </a:cubicBezTo>
                <a:cubicBezTo>
                  <a:pt x="3" y="2"/>
                  <a:pt x="2" y="1"/>
                  <a:pt x="2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0" name="Freeform 18"/>
          <p:cNvSpPr/>
          <p:nvPr/>
        </p:nvSpPr>
        <p:spPr bwMode="auto">
          <a:xfrm>
            <a:off x="5562048" y="2787691"/>
            <a:ext cx="21607" cy="26408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" y="4"/>
                  <a:pt x="1" y="4"/>
                  <a:pt x="2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4"/>
                </a:cubicBezTo>
                <a:cubicBezTo>
                  <a:pt x="4" y="4"/>
                  <a:pt x="4" y="3"/>
                  <a:pt x="4" y="2"/>
                </a:cubicBezTo>
                <a:cubicBezTo>
                  <a:pt x="3" y="2"/>
                  <a:pt x="3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1" name="Freeform 19"/>
          <p:cNvSpPr/>
          <p:nvPr/>
        </p:nvSpPr>
        <p:spPr bwMode="auto">
          <a:xfrm>
            <a:off x="5542843" y="2799694"/>
            <a:ext cx="19205" cy="19205"/>
          </a:xfrm>
          <a:custGeom>
            <a:avLst/>
            <a:gdLst>
              <a:gd name="T0" fmla="*/ 0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0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2" name="Freeform 20"/>
          <p:cNvSpPr/>
          <p:nvPr/>
        </p:nvSpPr>
        <p:spPr bwMode="auto">
          <a:xfrm>
            <a:off x="5518836" y="2804495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4 h 5"/>
              <a:gd name="T10" fmla="*/ 4 w 4"/>
              <a:gd name="T11" fmla="*/ 3 h 5"/>
              <a:gd name="T12" fmla="*/ 4 w 4"/>
              <a:gd name="T13" fmla="*/ 2 h 5"/>
              <a:gd name="T14" fmla="*/ 2 w 4"/>
              <a:gd name="T15" fmla="*/ 0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5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3" name="Freeform 21"/>
          <p:cNvSpPr/>
          <p:nvPr/>
        </p:nvSpPr>
        <p:spPr bwMode="auto">
          <a:xfrm>
            <a:off x="5497229" y="2809296"/>
            <a:ext cx="21607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5"/>
                  <a:pt x="3" y="5"/>
                </a:cubicBezTo>
                <a:cubicBezTo>
                  <a:pt x="3" y="4"/>
                  <a:pt x="4" y="4"/>
                  <a:pt x="4" y="4"/>
                </a:cubicBezTo>
                <a:cubicBezTo>
                  <a:pt x="4" y="3"/>
                  <a:pt x="4" y="3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4" name="Freeform 22"/>
          <p:cNvSpPr/>
          <p:nvPr/>
        </p:nvSpPr>
        <p:spPr bwMode="auto">
          <a:xfrm>
            <a:off x="5473223" y="2814098"/>
            <a:ext cx="19205" cy="24007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3 w 4"/>
              <a:gd name="T15" fmla="*/ 1 h 5"/>
              <a:gd name="T16" fmla="*/ 1 w 4"/>
              <a:gd name="T1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5">
                <a:moveTo>
                  <a:pt x="1" y="0"/>
                </a:moveTo>
                <a:cubicBezTo>
                  <a:pt x="1" y="1"/>
                  <a:pt x="0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4"/>
                  <a:pt x="1" y="4"/>
                  <a:pt x="2" y="4"/>
                </a:cubicBezTo>
                <a:cubicBezTo>
                  <a:pt x="2" y="5"/>
                  <a:pt x="3" y="5"/>
                  <a:pt x="3" y="5"/>
                </a:cubicBezTo>
                <a:cubicBezTo>
                  <a:pt x="4" y="5"/>
                  <a:pt x="4" y="4"/>
                  <a:pt x="4" y="4"/>
                </a:cubicBezTo>
                <a:cubicBezTo>
                  <a:pt x="4" y="3"/>
                  <a:pt x="4" y="3"/>
                  <a:pt x="4" y="2"/>
                </a:cubicBezTo>
                <a:cubicBezTo>
                  <a:pt x="3" y="2"/>
                  <a:pt x="3" y="1"/>
                  <a:pt x="3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5" name="Freeform 23"/>
          <p:cNvSpPr/>
          <p:nvPr/>
        </p:nvSpPr>
        <p:spPr bwMode="auto">
          <a:xfrm>
            <a:off x="5454017" y="2823700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3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1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3"/>
                  <a:pt x="4" y="3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6" name="Freeform 24"/>
          <p:cNvSpPr/>
          <p:nvPr/>
        </p:nvSpPr>
        <p:spPr bwMode="auto">
          <a:xfrm>
            <a:off x="5430011" y="2828502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2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1 h 4"/>
              <a:gd name="T14" fmla="*/ 3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3"/>
                  <a:pt x="4" y="3"/>
                </a:cubicBezTo>
                <a:cubicBezTo>
                  <a:pt x="4" y="3"/>
                  <a:pt x="4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7" name="Freeform 25"/>
          <p:cNvSpPr/>
          <p:nvPr/>
        </p:nvSpPr>
        <p:spPr bwMode="auto">
          <a:xfrm>
            <a:off x="5408405" y="2833303"/>
            <a:ext cx="21607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8" name="Freeform 26"/>
          <p:cNvSpPr/>
          <p:nvPr/>
        </p:nvSpPr>
        <p:spPr bwMode="auto">
          <a:xfrm>
            <a:off x="5384399" y="2838104"/>
            <a:ext cx="19205" cy="19205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3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2 h 4"/>
              <a:gd name="T14" fmla="*/ 3 w 4"/>
              <a:gd name="T15" fmla="*/ 1 h 4"/>
              <a:gd name="T16" fmla="*/ 1 w 4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4">
                <a:moveTo>
                  <a:pt x="1" y="0"/>
                </a:moveTo>
                <a:cubicBezTo>
                  <a:pt x="1" y="1"/>
                  <a:pt x="1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59" name="Freeform 27"/>
          <p:cNvSpPr/>
          <p:nvPr/>
        </p:nvSpPr>
        <p:spPr bwMode="auto">
          <a:xfrm>
            <a:off x="5365193" y="2847707"/>
            <a:ext cx="19205" cy="14404"/>
          </a:xfrm>
          <a:custGeom>
            <a:avLst/>
            <a:gdLst>
              <a:gd name="T0" fmla="*/ 1 w 4"/>
              <a:gd name="T1" fmla="*/ 0 h 3"/>
              <a:gd name="T2" fmla="*/ 0 w 4"/>
              <a:gd name="T3" fmla="*/ 0 h 3"/>
              <a:gd name="T4" fmla="*/ 0 w 4"/>
              <a:gd name="T5" fmla="*/ 2 h 3"/>
              <a:gd name="T6" fmla="*/ 1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0" name="Freeform 28"/>
          <p:cNvSpPr/>
          <p:nvPr/>
        </p:nvSpPr>
        <p:spPr bwMode="auto">
          <a:xfrm>
            <a:off x="5343587" y="2852508"/>
            <a:ext cx="21607" cy="14404"/>
          </a:xfrm>
          <a:custGeom>
            <a:avLst/>
            <a:gdLst>
              <a:gd name="T0" fmla="*/ 1 w 4"/>
              <a:gd name="T1" fmla="*/ 0 h 3"/>
              <a:gd name="T2" fmla="*/ 1 w 4"/>
              <a:gd name="T3" fmla="*/ 0 h 3"/>
              <a:gd name="T4" fmla="*/ 1 w 4"/>
              <a:gd name="T5" fmla="*/ 2 h 3"/>
              <a:gd name="T6" fmla="*/ 2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" h="3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3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1" name="Freeform 29"/>
          <p:cNvSpPr/>
          <p:nvPr/>
        </p:nvSpPr>
        <p:spPr bwMode="auto">
          <a:xfrm>
            <a:off x="5329183" y="2852508"/>
            <a:ext cx="14404" cy="21607"/>
          </a:xfrm>
          <a:custGeom>
            <a:avLst/>
            <a:gdLst>
              <a:gd name="T0" fmla="*/ 1 w 3"/>
              <a:gd name="T1" fmla="*/ 1 h 4"/>
              <a:gd name="T2" fmla="*/ 0 w 3"/>
              <a:gd name="T3" fmla="*/ 1 h 4"/>
              <a:gd name="T4" fmla="*/ 0 w 3"/>
              <a:gd name="T5" fmla="*/ 3 h 4"/>
              <a:gd name="T6" fmla="*/ 1 w 3"/>
              <a:gd name="T7" fmla="*/ 4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1" y="0"/>
                  <a:pt x="1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2" name="Freeform 30"/>
          <p:cNvSpPr/>
          <p:nvPr/>
        </p:nvSpPr>
        <p:spPr bwMode="auto">
          <a:xfrm>
            <a:off x="5314779" y="2857310"/>
            <a:ext cx="14404" cy="21607"/>
          </a:xfrm>
          <a:custGeom>
            <a:avLst/>
            <a:gdLst>
              <a:gd name="T0" fmla="*/ 0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4 h 4"/>
              <a:gd name="T10" fmla="*/ 3 w 3"/>
              <a:gd name="T11" fmla="*/ 3 h 4"/>
              <a:gd name="T12" fmla="*/ 2 w 3"/>
              <a:gd name="T13" fmla="*/ 2 h 4"/>
              <a:gd name="T14" fmla="*/ 1 w 3"/>
              <a:gd name="T15" fmla="*/ 1 h 4"/>
              <a:gd name="T16" fmla="*/ 0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1" y="4"/>
                  <a:pt x="2" y="4"/>
                  <a:pt x="2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2" y="2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3" name="Freeform 31"/>
          <p:cNvSpPr/>
          <p:nvPr/>
        </p:nvSpPr>
        <p:spPr bwMode="auto">
          <a:xfrm>
            <a:off x="5295573" y="2862111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1 w 3"/>
              <a:gd name="T5" fmla="*/ 2 h 4"/>
              <a:gd name="T6" fmla="*/ 2 w 3"/>
              <a:gd name="T7" fmla="*/ 3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4" name="Freeform 32"/>
          <p:cNvSpPr/>
          <p:nvPr/>
        </p:nvSpPr>
        <p:spPr bwMode="auto">
          <a:xfrm>
            <a:off x="5281169" y="2866912"/>
            <a:ext cx="14404" cy="2160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3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2" y="3"/>
                  <a:pt x="2" y="4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5" name="Freeform 33"/>
          <p:cNvSpPr/>
          <p:nvPr/>
        </p:nvSpPr>
        <p:spPr bwMode="auto">
          <a:xfrm>
            <a:off x="5264365" y="2874115"/>
            <a:ext cx="16805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2 w 3"/>
              <a:gd name="T11" fmla="*/ 3 h 3"/>
              <a:gd name="T12" fmla="*/ 2 w 3"/>
              <a:gd name="T13" fmla="*/ 1 h 3"/>
              <a:gd name="T14" fmla="*/ 1 w 3"/>
              <a:gd name="T15" fmla="*/ 1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2" y="2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6" name="Freeform 34"/>
          <p:cNvSpPr/>
          <p:nvPr/>
        </p:nvSpPr>
        <p:spPr bwMode="auto">
          <a:xfrm>
            <a:off x="5245160" y="2878916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7" name="Freeform 35"/>
          <p:cNvSpPr/>
          <p:nvPr/>
        </p:nvSpPr>
        <p:spPr bwMode="auto">
          <a:xfrm>
            <a:off x="5230756" y="2883718"/>
            <a:ext cx="14404" cy="14404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2 w 3"/>
              <a:gd name="T13" fmla="*/ 1 h 3"/>
              <a:gd name="T14" fmla="*/ 1 w 3"/>
              <a:gd name="T15" fmla="*/ 0 h 3"/>
              <a:gd name="T16" fmla="*/ 0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2" y="1"/>
                </a:cubicBezTo>
                <a:cubicBezTo>
                  <a:pt x="2" y="1"/>
                  <a:pt x="2" y="1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8" name="Freeform 36"/>
          <p:cNvSpPr/>
          <p:nvPr/>
        </p:nvSpPr>
        <p:spPr bwMode="auto">
          <a:xfrm>
            <a:off x="5211551" y="2888519"/>
            <a:ext cx="14404" cy="14404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2 h 3"/>
              <a:gd name="T6" fmla="*/ 1 w 3"/>
              <a:gd name="T7" fmla="*/ 3 h 3"/>
              <a:gd name="T8" fmla="*/ 3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3"/>
                  <a:pt x="1" y="3"/>
                  <a:pt x="1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69" name="Freeform 37"/>
          <p:cNvSpPr/>
          <p:nvPr/>
        </p:nvSpPr>
        <p:spPr bwMode="auto">
          <a:xfrm>
            <a:off x="5197147" y="2893320"/>
            <a:ext cx="14404" cy="14404"/>
          </a:xfrm>
          <a:custGeom>
            <a:avLst/>
            <a:gdLst>
              <a:gd name="T0" fmla="*/ 2 w 6"/>
              <a:gd name="T1" fmla="*/ 0 h 6"/>
              <a:gd name="T2" fmla="*/ 0 w 6"/>
              <a:gd name="T3" fmla="*/ 2 h 6"/>
              <a:gd name="T4" fmla="*/ 0 w 6"/>
              <a:gd name="T5" fmla="*/ 4 h 6"/>
              <a:gd name="T6" fmla="*/ 2 w 6"/>
              <a:gd name="T7" fmla="*/ 4 h 6"/>
              <a:gd name="T8" fmla="*/ 4 w 6"/>
              <a:gd name="T9" fmla="*/ 6 h 6"/>
              <a:gd name="T10" fmla="*/ 6 w 6"/>
              <a:gd name="T11" fmla="*/ 4 h 6"/>
              <a:gd name="T12" fmla="*/ 6 w 6"/>
              <a:gd name="T13" fmla="*/ 2 h 6"/>
              <a:gd name="T14" fmla="*/ 4 w 6"/>
              <a:gd name="T15" fmla="*/ 0 h 6"/>
              <a:gd name="T16" fmla="*/ 2 w 6"/>
              <a:gd name="T1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" h="6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6" y="4"/>
                </a:lnTo>
                <a:lnTo>
                  <a:pt x="6" y="2"/>
                </a:lnTo>
                <a:lnTo>
                  <a:pt x="4" y="0"/>
                </a:lnTo>
                <a:lnTo>
                  <a:pt x="2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0" name="Freeform 38"/>
          <p:cNvSpPr/>
          <p:nvPr/>
        </p:nvSpPr>
        <p:spPr bwMode="auto">
          <a:xfrm>
            <a:off x="5180341" y="2898122"/>
            <a:ext cx="12004" cy="9603"/>
          </a:xfrm>
          <a:custGeom>
            <a:avLst/>
            <a:gdLst>
              <a:gd name="T0" fmla="*/ 0 w 5"/>
              <a:gd name="T1" fmla="*/ 0 h 4"/>
              <a:gd name="T2" fmla="*/ 0 w 5"/>
              <a:gd name="T3" fmla="*/ 2 h 4"/>
              <a:gd name="T4" fmla="*/ 0 w 5"/>
              <a:gd name="T5" fmla="*/ 4 h 4"/>
              <a:gd name="T6" fmla="*/ 2 w 5"/>
              <a:gd name="T7" fmla="*/ 4 h 4"/>
              <a:gd name="T8" fmla="*/ 5 w 5"/>
              <a:gd name="T9" fmla="*/ 4 h 4"/>
              <a:gd name="T10" fmla="*/ 5 w 5"/>
              <a:gd name="T11" fmla="*/ 4 h 4"/>
              <a:gd name="T12" fmla="*/ 5 w 5"/>
              <a:gd name="T13" fmla="*/ 2 h 4"/>
              <a:gd name="T14" fmla="*/ 2 w 5"/>
              <a:gd name="T15" fmla="*/ 0 h 4"/>
              <a:gd name="T16" fmla="*/ 0 w 5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4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5" y="4"/>
                </a:lnTo>
                <a:lnTo>
                  <a:pt x="5" y="4"/>
                </a:lnTo>
                <a:lnTo>
                  <a:pt x="5" y="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1" name="Freeform 39"/>
          <p:cNvSpPr/>
          <p:nvPr/>
        </p:nvSpPr>
        <p:spPr bwMode="auto">
          <a:xfrm>
            <a:off x="5434812" y="2967740"/>
            <a:ext cx="38411" cy="57616"/>
          </a:xfrm>
          <a:custGeom>
            <a:avLst/>
            <a:gdLst>
              <a:gd name="T0" fmla="*/ 2 w 8"/>
              <a:gd name="T1" fmla="*/ 1 h 12"/>
              <a:gd name="T2" fmla="*/ 1 w 8"/>
              <a:gd name="T3" fmla="*/ 7 h 12"/>
              <a:gd name="T4" fmla="*/ 6 w 8"/>
              <a:gd name="T5" fmla="*/ 11 h 12"/>
              <a:gd name="T6" fmla="*/ 7 w 8"/>
              <a:gd name="T7" fmla="*/ 5 h 12"/>
              <a:gd name="T8" fmla="*/ 2 w 8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2">
                <a:moveTo>
                  <a:pt x="2" y="1"/>
                </a:moveTo>
                <a:cubicBezTo>
                  <a:pt x="0" y="1"/>
                  <a:pt x="0" y="4"/>
                  <a:pt x="1" y="7"/>
                </a:cubicBezTo>
                <a:cubicBezTo>
                  <a:pt x="2" y="10"/>
                  <a:pt x="4" y="12"/>
                  <a:pt x="6" y="11"/>
                </a:cubicBezTo>
                <a:cubicBezTo>
                  <a:pt x="8" y="11"/>
                  <a:pt x="8" y="8"/>
                  <a:pt x="7" y="5"/>
                </a:cubicBezTo>
                <a:cubicBezTo>
                  <a:pt x="6" y="2"/>
                  <a:pt x="4" y="0"/>
                  <a:pt x="2" y="1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2" name="Freeform 40"/>
          <p:cNvSpPr>
            <a:spLocks noEditPoints="1"/>
          </p:cNvSpPr>
          <p:nvPr/>
        </p:nvSpPr>
        <p:spPr bwMode="auto">
          <a:xfrm>
            <a:off x="4765026" y="1813019"/>
            <a:ext cx="456127" cy="386508"/>
          </a:xfrm>
          <a:custGeom>
            <a:avLst/>
            <a:gdLst>
              <a:gd name="T0" fmla="*/ 23 w 92"/>
              <a:gd name="T1" fmla="*/ 56 h 78"/>
              <a:gd name="T2" fmla="*/ 27 w 92"/>
              <a:gd name="T3" fmla="*/ 52 h 78"/>
              <a:gd name="T4" fmla="*/ 87 w 92"/>
              <a:gd name="T5" fmla="*/ 3 h 78"/>
              <a:gd name="T6" fmla="*/ 23 w 92"/>
              <a:gd name="T7" fmla="*/ 78 h 78"/>
              <a:gd name="T8" fmla="*/ 22 w 92"/>
              <a:gd name="T9" fmla="*/ 56 h 78"/>
              <a:gd name="T10" fmla="*/ 23 w 92"/>
              <a:gd name="T11" fmla="*/ 56 h 78"/>
              <a:gd name="T12" fmla="*/ 20 w 92"/>
              <a:gd name="T13" fmla="*/ 78 h 78"/>
              <a:gd name="T14" fmla="*/ 20 w 92"/>
              <a:gd name="T15" fmla="*/ 54 h 78"/>
              <a:gd name="T16" fmla="*/ 22 w 92"/>
              <a:gd name="T17" fmla="*/ 56 h 78"/>
              <a:gd name="T18" fmla="*/ 19 w 92"/>
              <a:gd name="T19" fmla="*/ 59 h 78"/>
              <a:gd name="T20" fmla="*/ 20 w 92"/>
              <a:gd name="T21" fmla="*/ 54 h 78"/>
              <a:gd name="T22" fmla="*/ 20 w 92"/>
              <a:gd name="T23" fmla="*/ 78 h 78"/>
              <a:gd name="T24" fmla="*/ 19 w 92"/>
              <a:gd name="T25" fmla="*/ 59 h 78"/>
              <a:gd name="T26" fmla="*/ 19 w 92"/>
              <a:gd name="T27" fmla="*/ 59 h 78"/>
              <a:gd name="T28" fmla="*/ 19 w 92"/>
              <a:gd name="T29" fmla="*/ 78 h 78"/>
              <a:gd name="T30" fmla="*/ 16 w 92"/>
              <a:gd name="T31" fmla="*/ 61 h 78"/>
              <a:gd name="T32" fmla="*/ 18 w 92"/>
              <a:gd name="T33" fmla="*/ 59 h 78"/>
              <a:gd name="T34" fmla="*/ 15 w 92"/>
              <a:gd name="T35" fmla="*/ 78 h 78"/>
              <a:gd name="T36" fmla="*/ 15 w 92"/>
              <a:gd name="T37" fmla="*/ 56 h 78"/>
              <a:gd name="T38" fmla="*/ 16 w 92"/>
              <a:gd name="T39" fmla="*/ 61 h 78"/>
              <a:gd name="T40" fmla="*/ 14 w 92"/>
              <a:gd name="T41" fmla="*/ 62 h 78"/>
              <a:gd name="T42" fmla="*/ 15 w 92"/>
              <a:gd name="T43" fmla="*/ 56 h 78"/>
              <a:gd name="T44" fmla="*/ 15 w 92"/>
              <a:gd name="T45" fmla="*/ 78 h 78"/>
              <a:gd name="T46" fmla="*/ 11 w 92"/>
              <a:gd name="T47" fmla="*/ 64 h 78"/>
              <a:gd name="T48" fmla="*/ 14 w 92"/>
              <a:gd name="T49" fmla="*/ 56 h 78"/>
              <a:gd name="T50" fmla="*/ 14 w 92"/>
              <a:gd name="T51" fmla="*/ 78 h 78"/>
              <a:gd name="T52" fmla="*/ 10 w 92"/>
              <a:gd name="T53" fmla="*/ 64 h 78"/>
              <a:gd name="T54" fmla="*/ 11 w 92"/>
              <a:gd name="T55" fmla="*/ 64 h 78"/>
              <a:gd name="T56" fmla="*/ 10 w 92"/>
              <a:gd name="T57" fmla="*/ 76 h 78"/>
              <a:gd name="T58" fmla="*/ 9 w 92"/>
              <a:gd name="T59" fmla="*/ 64 h 78"/>
              <a:gd name="T60" fmla="*/ 9 w 92"/>
              <a:gd name="T61" fmla="*/ 64 h 78"/>
              <a:gd name="T62" fmla="*/ 8 w 92"/>
              <a:gd name="T63" fmla="*/ 74 h 78"/>
              <a:gd name="T64" fmla="*/ 8 w 92"/>
              <a:gd name="T65" fmla="*/ 59 h 78"/>
              <a:gd name="T66" fmla="*/ 9 w 92"/>
              <a:gd name="T67" fmla="*/ 64 h 78"/>
              <a:gd name="T68" fmla="*/ 7 w 92"/>
              <a:gd name="T69" fmla="*/ 65 h 78"/>
              <a:gd name="T70" fmla="*/ 8 w 92"/>
              <a:gd name="T71" fmla="*/ 59 h 78"/>
              <a:gd name="T72" fmla="*/ 8 w 92"/>
              <a:gd name="T73" fmla="*/ 74 h 78"/>
              <a:gd name="T74" fmla="*/ 6 w 92"/>
              <a:gd name="T75" fmla="*/ 65 h 78"/>
              <a:gd name="T76" fmla="*/ 7 w 92"/>
              <a:gd name="T77" fmla="*/ 65 h 78"/>
              <a:gd name="T78" fmla="*/ 6 w 92"/>
              <a:gd name="T79" fmla="*/ 73 h 78"/>
              <a:gd name="T80" fmla="*/ 5 w 92"/>
              <a:gd name="T81" fmla="*/ 65 h 78"/>
              <a:gd name="T82" fmla="*/ 6 w 92"/>
              <a:gd name="T83" fmla="*/ 65 h 78"/>
              <a:gd name="T84" fmla="*/ 4 w 92"/>
              <a:gd name="T85" fmla="*/ 70 h 78"/>
              <a:gd name="T86" fmla="*/ 4 w 92"/>
              <a:gd name="T87" fmla="*/ 62 h 78"/>
              <a:gd name="T88" fmla="*/ 5 w 92"/>
              <a:gd name="T89" fmla="*/ 65 h 78"/>
              <a:gd name="T90" fmla="*/ 2 w 92"/>
              <a:gd name="T91" fmla="*/ 66 h 78"/>
              <a:gd name="T92" fmla="*/ 4 w 92"/>
              <a:gd name="T93" fmla="*/ 62 h 78"/>
              <a:gd name="T94" fmla="*/ 4 w 92"/>
              <a:gd name="T95" fmla="*/ 70 h 78"/>
              <a:gd name="T96" fmla="*/ 2 w 92"/>
              <a:gd name="T97" fmla="*/ 66 h 78"/>
              <a:gd name="T98" fmla="*/ 2 w 92"/>
              <a:gd name="T99" fmla="*/ 66 h 78"/>
              <a:gd name="T100" fmla="*/ 2 w 92"/>
              <a:gd name="T101" fmla="*/ 68 h 78"/>
              <a:gd name="T102" fmla="*/ 1 w 92"/>
              <a:gd name="T103" fmla="*/ 65 h 78"/>
              <a:gd name="T104" fmla="*/ 2 w 92"/>
              <a:gd name="T105" fmla="*/ 66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" h="78">
                <a:moveTo>
                  <a:pt x="45" y="69"/>
                </a:moveTo>
                <a:cubicBezTo>
                  <a:pt x="38" y="72"/>
                  <a:pt x="33" y="74"/>
                  <a:pt x="28" y="76"/>
                </a:cubicBezTo>
                <a:cubicBezTo>
                  <a:pt x="27" y="76"/>
                  <a:pt x="25" y="77"/>
                  <a:pt x="23" y="78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2"/>
                  <a:pt x="26" y="52"/>
                  <a:pt x="27" y="52"/>
                </a:cubicBezTo>
                <a:cubicBezTo>
                  <a:pt x="26" y="53"/>
                  <a:pt x="25" y="54"/>
                  <a:pt x="24" y="55"/>
                </a:cubicBezTo>
                <a:cubicBezTo>
                  <a:pt x="32" y="48"/>
                  <a:pt x="40" y="38"/>
                  <a:pt x="48" y="26"/>
                </a:cubicBezTo>
                <a:cubicBezTo>
                  <a:pt x="54" y="17"/>
                  <a:pt x="62" y="9"/>
                  <a:pt x="73" y="4"/>
                </a:cubicBezTo>
                <a:cubicBezTo>
                  <a:pt x="78" y="2"/>
                  <a:pt x="83" y="0"/>
                  <a:pt x="87" y="3"/>
                </a:cubicBezTo>
                <a:cubicBezTo>
                  <a:pt x="92" y="6"/>
                  <a:pt x="92" y="14"/>
                  <a:pt x="87" y="23"/>
                </a:cubicBezTo>
                <a:cubicBezTo>
                  <a:pt x="77" y="40"/>
                  <a:pt x="69" y="50"/>
                  <a:pt x="61" y="58"/>
                </a:cubicBezTo>
                <a:cubicBezTo>
                  <a:pt x="56" y="63"/>
                  <a:pt x="52" y="66"/>
                  <a:pt x="45" y="69"/>
                </a:cubicBezTo>
                <a:close/>
                <a:moveTo>
                  <a:pt x="23" y="78"/>
                </a:moveTo>
                <a:cubicBezTo>
                  <a:pt x="22" y="78"/>
                  <a:pt x="22" y="78"/>
                  <a:pt x="22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78"/>
                </a:lnTo>
                <a:close/>
                <a:moveTo>
                  <a:pt x="22" y="78"/>
                </a:moveTo>
                <a:cubicBezTo>
                  <a:pt x="22" y="78"/>
                  <a:pt x="21" y="78"/>
                  <a:pt x="20" y="78"/>
                </a:cubicBezTo>
                <a:cubicBezTo>
                  <a:pt x="20" y="58"/>
                  <a:pt x="20" y="58"/>
                  <a:pt x="20" y="58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3"/>
                  <a:pt x="22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2" y="56"/>
                  <a:pt x="22" y="56"/>
                </a:cubicBezTo>
                <a:lnTo>
                  <a:pt x="22" y="78"/>
                </a:lnTo>
                <a:close/>
                <a:moveTo>
                  <a:pt x="20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78"/>
                </a:ln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9" y="78"/>
                </a:moveTo>
                <a:cubicBezTo>
                  <a:pt x="18" y="78"/>
                  <a:pt x="17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55"/>
                  <a:pt x="16" y="55"/>
                  <a:pt x="16" y="55"/>
                </a:cubicBezTo>
                <a:cubicBezTo>
                  <a:pt x="17" y="55"/>
                  <a:pt x="18" y="55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6" y="78"/>
                </a:moveTo>
                <a:cubicBezTo>
                  <a:pt x="15" y="78"/>
                  <a:pt x="15" y="78"/>
                  <a:pt x="15" y="78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lnTo>
                  <a:pt x="16" y="78"/>
                </a:lnTo>
                <a:close/>
                <a:moveTo>
                  <a:pt x="15" y="78"/>
                </a:moveTo>
                <a:cubicBezTo>
                  <a:pt x="15" y="78"/>
                  <a:pt x="14" y="78"/>
                  <a:pt x="14" y="78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5" y="56"/>
                  <a:pt x="15" y="56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lnTo>
                  <a:pt x="15" y="78"/>
                </a:lnTo>
                <a:close/>
                <a:moveTo>
                  <a:pt x="14" y="78"/>
                </a:moveTo>
                <a:cubicBezTo>
                  <a:pt x="14" y="78"/>
                  <a:pt x="14" y="78"/>
                  <a:pt x="14" y="78"/>
                </a:cubicBezTo>
                <a:cubicBezTo>
                  <a:pt x="13" y="77"/>
                  <a:pt x="12" y="77"/>
                  <a:pt x="11" y="7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7"/>
                  <a:pt x="13" y="57"/>
                  <a:pt x="14" y="56"/>
                </a:cubicBez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78"/>
                </a:lnTo>
                <a:close/>
                <a:moveTo>
                  <a:pt x="11" y="76"/>
                </a:moveTo>
                <a:cubicBezTo>
                  <a:pt x="10" y="76"/>
                  <a:pt x="10" y="76"/>
                  <a:pt x="10" y="76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58"/>
                  <a:pt x="10" y="58"/>
                  <a:pt x="1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64"/>
                  <a:pt x="11" y="64"/>
                  <a:pt x="11" y="64"/>
                </a:cubicBezTo>
                <a:lnTo>
                  <a:pt x="11" y="76"/>
                </a:lnTo>
                <a:close/>
                <a:moveTo>
                  <a:pt x="10" y="76"/>
                </a:moveTo>
                <a:cubicBezTo>
                  <a:pt x="9" y="75"/>
                  <a:pt x="9" y="75"/>
                  <a:pt x="9" y="75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10" y="64"/>
                  <a:pt x="10" y="64"/>
                  <a:pt x="10" y="64"/>
                </a:cubicBezTo>
                <a:lnTo>
                  <a:pt x="10" y="76"/>
                </a:lnTo>
                <a:close/>
                <a:moveTo>
                  <a:pt x="9" y="75"/>
                </a:moveTo>
                <a:cubicBezTo>
                  <a:pt x="8" y="74"/>
                  <a:pt x="8" y="74"/>
                  <a:pt x="8" y="7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lnTo>
                  <a:pt x="9" y="75"/>
                </a:lnTo>
                <a:close/>
                <a:moveTo>
                  <a:pt x="8" y="74"/>
                </a:moveTo>
                <a:cubicBezTo>
                  <a:pt x="7" y="74"/>
                  <a:pt x="7" y="74"/>
                  <a:pt x="7" y="74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0"/>
                  <a:pt x="7" y="60"/>
                  <a:pt x="7" y="60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4"/>
                  <a:pt x="8" y="64"/>
                  <a:pt x="8" y="64"/>
                </a:cubicBezTo>
                <a:lnTo>
                  <a:pt x="8" y="74"/>
                </a:lnTo>
                <a:close/>
                <a:moveTo>
                  <a:pt x="7" y="74"/>
                </a:moveTo>
                <a:cubicBezTo>
                  <a:pt x="6" y="73"/>
                  <a:pt x="6" y="73"/>
                  <a:pt x="6" y="73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7" y="65"/>
                </a:cubicBezTo>
                <a:lnTo>
                  <a:pt x="7" y="74"/>
                </a:lnTo>
                <a:close/>
                <a:moveTo>
                  <a:pt x="6" y="73"/>
                </a:moveTo>
                <a:cubicBezTo>
                  <a:pt x="5" y="72"/>
                  <a:pt x="5" y="72"/>
                  <a:pt x="5" y="72"/>
                </a:cubicBezTo>
                <a:cubicBezTo>
                  <a:pt x="5" y="65"/>
                  <a:pt x="5" y="65"/>
                  <a:pt x="5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1"/>
                  <a:pt x="5" y="61"/>
                  <a:pt x="5" y="61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73"/>
                </a:lnTo>
                <a:close/>
                <a:moveTo>
                  <a:pt x="5" y="72"/>
                </a:moveTo>
                <a:cubicBezTo>
                  <a:pt x="5" y="71"/>
                  <a:pt x="4" y="71"/>
                  <a:pt x="4" y="7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lnTo>
                  <a:pt x="5" y="72"/>
                </a:lnTo>
                <a:close/>
                <a:moveTo>
                  <a:pt x="4" y="70"/>
                </a:moveTo>
                <a:cubicBezTo>
                  <a:pt x="3" y="70"/>
                  <a:pt x="3" y="69"/>
                  <a:pt x="2" y="69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3"/>
                  <a:pt x="3" y="62"/>
                  <a:pt x="4" y="62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3" y="66"/>
                </a:cubicBezTo>
                <a:cubicBezTo>
                  <a:pt x="4" y="65"/>
                  <a:pt x="4" y="65"/>
                  <a:pt x="4" y="65"/>
                </a:cubicBezTo>
                <a:lnTo>
                  <a:pt x="4" y="70"/>
                </a:lnTo>
                <a:close/>
                <a:moveTo>
                  <a:pt x="2" y="69"/>
                </a:moveTo>
                <a:cubicBezTo>
                  <a:pt x="2" y="68"/>
                  <a:pt x="2" y="68"/>
                  <a:pt x="2" y="68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9"/>
                </a:lnTo>
                <a:close/>
                <a:moveTo>
                  <a:pt x="2" y="68"/>
                </a:moveTo>
                <a:cubicBezTo>
                  <a:pt x="1" y="67"/>
                  <a:pt x="1" y="66"/>
                  <a:pt x="0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8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3" name="Freeform 41"/>
          <p:cNvSpPr/>
          <p:nvPr/>
        </p:nvSpPr>
        <p:spPr bwMode="auto">
          <a:xfrm>
            <a:off x="4769827" y="1808218"/>
            <a:ext cx="456127" cy="357700"/>
          </a:xfrm>
          <a:custGeom>
            <a:avLst/>
            <a:gdLst>
              <a:gd name="T0" fmla="*/ 4 w 92"/>
              <a:gd name="T1" fmla="*/ 72 h 72"/>
              <a:gd name="T2" fmla="*/ 54 w 92"/>
              <a:gd name="T3" fmla="*/ 35 h 72"/>
              <a:gd name="T4" fmla="*/ 66 w 92"/>
              <a:gd name="T5" fmla="*/ 22 h 72"/>
              <a:gd name="T6" fmla="*/ 88 w 92"/>
              <a:gd name="T7" fmla="*/ 20 h 72"/>
              <a:gd name="T8" fmla="*/ 73 w 92"/>
              <a:gd name="T9" fmla="*/ 6 h 72"/>
              <a:gd name="T10" fmla="*/ 49 w 92"/>
              <a:gd name="T11" fmla="*/ 27 h 72"/>
              <a:gd name="T12" fmla="*/ 0 w 92"/>
              <a:gd name="T13" fmla="*/ 68 h 72"/>
              <a:gd name="T14" fmla="*/ 4 w 92"/>
              <a:gd name="T15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" h="72">
                <a:moveTo>
                  <a:pt x="4" y="72"/>
                </a:moveTo>
                <a:cubicBezTo>
                  <a:pt x="17" y="71"/>
                  <a:pt x="34" y="58"/>
                  <a:pt x="54" y="35"/>
                </a:cubicBezTo>
                <a:cubicBezTo>
                  <a:pt x="57" y="31"/>
                  <a:pt x="60" y="27"/>
                  <a:pt x="66" y="22"/>
                </a:cubicBezTo>
                <a:cubicBezTo>
                  <a:pt x="75" y="15"/>
                  <a:pt x="82" y="14"/>
                  <a:pt x="88" y="20"/>
                </a:cubicBezTo>
                <a:cubicBezTo>
                  <a:pt x="92" y="11"/>
                  <a:pt x="87" y="0"/>
                  <a:pt x="73" y="6"/>
                </a:cubicBezTo>
                <a:cubicBezTo>
                  <a:pt x="62" y="11"/>
                  <a:pt x="54" y="19"/>
                  <a:pt x="49" y="27"/>
                </a:cubicBezTo>
                <a:cubicBezTo>
                  <a:pt x="32" y="51"/>
                  <a:pt x="15" y="68"/>
                  <a:pt x="0" y="68"/>
                </a:cubicBezTo>
                <a:cubicBezTo>
                  <a:pt x="1" y="70"/>
                  <a:pt x="2" y="71"/>
                  <a:pt x="4" y="72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4" name="Freeform 42"/>
          <p:cNvSpPr/>
          <p:nvPr/>
        </p:nvSpPr>
        <p:spPr bwMode="auto">
          <a:xfrm>
            <a:off x="4690605" y="1476926"/>
            <a:ext cx="506542" cy="578562"/>
          </a:xfrm>
          <a:custGeom>
            <a:avLst/>
            <a:gdLst>
              <a:gd name="T0" fmla="*/ 43 w 102"/>
              <a:gd name="T1" fmla="*/ 117 h 117"/>
              <a:gd name="T2" fmla="*/ 0 w 102"/>
              <a:gd name="T3" fmla="*/ 17 h 117"/>
              <a:gd name="T4" fmla="*/ 102 w 102"/>
              <a:gd name="T5" fmla="*/ 65 h 117"/>
              <a:gd name="T6" fmla="*/ 43 w 102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" h="117">
                <a:moveTo>
                  <a:pt x="43" y="117"/>
                </a:moveTo>
                <a:cubicBezTo>
                  <a:pt x="49" y="74"/>
                  <a:pt x="35" y="41"/>
                  <a:pt x="0" y="17"/>
                </a:cubicBezTo>
                <a:cubicBezTo>
                  <a:pt x="56" y="0"/>
                  <a:pt x="90" y="16"/>
                  <a:pt x="102" y="65"/>
                </a:cubicBezTo>
                <a:cubicBezTo>
                  <a:pt x="77" y="66"/>
                  <a:pt x="57" y="83"/>
                  <a:pt x="43" y="117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5" name="Freeform 43"/>
          <p:cNvSpPr/>
          <p:nvPr/>
        </p:nvSpPr>
        <p:spPr bwMode="auto">
          <a:xfrm>
            <a:off x="4839446" y="1546544"/>
            <a:ext cx="256872" cy="266475"/>
          </a:xfrm>
          <a:custGeom>
            <a:avLst/>
            <a:gdLst>
              <a:gd name="T0" fmla="*/ 0 w 52"/>
              <a:gd name="T1" fmla="*/ 33 h 54"/>
              <a:gd name="T2" fmla="*/ 32 w 52"/>
              <a:gd name="T3" fmla="*/ 0 h 54"/>
              <a:gd name="T4" fmla="*/ 52 w 52"/>
              <a:gd name="T5" fmla="*/ 12 h 54"/>
              <a:gd name="T6" fmla="*/ 10 w 52"/>
              <a:gd name="T7" fmla="*/ 54 h 54"/>
              <a:gd name="T8" fmla="*/ 0 w 52"/>
              <a:gd name="T9" fmla="*/ 3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54">
                <a:moveTo>
                  <a:pt x="0" y="33"/>
                </a:moveTo>
                <a:cubicBezTo>
                  <a:pt x="9" y="17"/>
                  <a:pt x="19" y="6"/>
                  <a:pt x="32" y="0"/>
                </a:cubicBezTo>
                <a:cubicBezTo>
                  <a:pt x="40" y="2"/>
                  <a:pt x="47" y="7"/>
                  <a:pt x="52" y="12"/>
                </a:cubicBezTo>
                <a:cubicBezTo>
                  <a:pt x="36" y="20"/>
                  <a:pt x="22" y="34"/>
                  <a:pt x="10" y="54"/>
                </a:cubicBezTo>
                <a:cubicBezTo>
                  <a:pt x="8" y="46"/>
                  <a:pt x="5" y="40"/>
                  <a:pt x="0" y="3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6" name="Freeform 44"/>
          <p:cNvSpPr/>
          <p:nvPr/>
        </p:nvSpPr>
        <p:spPr bwMode="auto">
          <a:xfrm>
            <a:off x="4685803" y="1580154"/>
            <a:ext cx="213660" cy="511343"/>
          </a:xfrm>
          <a:custGeom>
            <a:avLst/>
            <a:gdLst>
              <a:gd name="T0" fmla="*/ 16 w 43"/>
              <a:gd name="T1" fmla="*/ 103 h 103"/>
              <a:gd name="T2" fmla="*/ 0 w 43"/>
              <a:gd name="T3" fmla="*/ 0 h 103"/>
              <a:gd name="T4" fmla="*/ 43 w 43"/>
              <a:gd name="T5" fmla="*/ 78 h 103"/>
              <a:gd name="T6" fmla="*/ 16 w 43"/>
              <a:gd name="T7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" h="103">
                <a:moveTo>
                  <a:pt x="16" y="103"/>
                </a:moveTo>
                <a:cubicBezTo>
                  <a:pt x="18" y="68"/>
                  <a:pt x="13" y="33"/>
                  <a:pt x="0" y="0"/>
                </a:cubicBezTo>
                <a:cubicBezTo>
                  <a:pt x="23" y="42"/>
                  <a:pt x="38" y="68"/>
                  <a:pt x="43" y="78"/>
                </a:cubicBezTo>
                <a:cubicBezTo>
                  <a:pt x="38" y="87"/>
                  <a:pt x="29" y="95"/>
                  <a:pt x="16" y="10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7" name="Freeform 45"/>
          <p:cNvSpPr/>
          <p:nvPr/>
        </p:nvSpPr>
        <p:spPr bwMode="auto">
          <a:xfrm>
            <a:off x="4647393" y="1440915"/>
            <a:ext cx="122435" cy="100828"/>
          </a:xfrm>
          <a:custGeom>
            <a:avLst/>
            <a:gdLst>
              <a:gd name="T0" fmla="*/ 0 w 25"/>
              <a:gd name="T1" fmla="*/ 10 h 20"/>
              <a:gd name="T2" fmla="*/ 6 w 25"/>
              <a:gd name="T3" fmla="*/ 20 h 20"/>
              <a:gd name="T4" fmla="*/ 25 w 25"/>
              <a:gd name="T5" fmla="*/ 12 h 20"/>
              <a:gd name="T6" fmla="*/ 25 w 25"/>
              <a:gd name="T7" fmla="*/ 13 h 20"/>
              <a:gd name="T8" fmla="*/ 22 w 25"/>
              <a:gd name="T9" fmla="*/ 2 h 20"/>
              <a:gd name="T10" fmla="*/ 0 w 25"/>
              <a:gd name="T11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" h="20">
                <a:moveTo>
                  <a:pt x="0" y="10"/>
                </a:moveTo>
                <a:cubicBezTo>
                  <a:pt x="6" y="20"/>
                  <a:pt x="6" y="20"/>
                  <a:pt x="6" y="20"/>
                </a:cubicBezTo>
                <a:cubicBezTo>
                  <a:pt x="10" y="18"/>
                  <a:pt x="21" y="11"/>
                  <a:pt x="25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1"/>
                  <a:pt x="22" y="2"/>
                  <a:pt x="22" y="2"/>
                </a:cubicBezTo>
                <a:cubicBezTo>
                  <a:pt x="17" y="0"/>
                  <a:pt x="4" y="8"/>
                  <a:pt x="0" y="10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8" name="Freeform 46"/>
          <p:cNvSpPr/>
          <p:nvPr/>
        </p:nvSpPr>
        <p:spPr bwMode="auto">
          <a:xfrm>
            <a:off x="4721814" y="1452919"/>
            <a:ext cx="48013" cy="79223"/>
          </a:xfrm>
          <a:custGeom>
            <a:avLst/>
            <a:gdLst>
              <a:gd name="T0" fmla="*/ 14 w 20"/>
              <a:gd name="T1" fmla="*/ 0 h 33"/>
              <a:gd name="T2" fmla="*/ 20 w 20"/>
              <a:gd name="T3" fmla="*/ 22 h 33"/>
              <a:gd name="T4" fmla="*/ 20 w 20"/>
              <a:gd name="T5" fmla="*/ 22 h 33"/>
              <a:gd name="T6" fmla="*/ 20 w 20"/>
              <a:gd name="T7" fmla="*/ 22 h 33"/>
              <a:gd name="T8" fmla="*/ 20 w 20"/>
              <a:gd name="T9" fmla="*/ 24 h 33"/>
              <a:gd name="T10" fmla="*/ 20 w 20"/>
              <a:gd name="T11" fmla="*/ 24 h 33"/>
              <a:gd name="T12" fmla="*/ 18 w 20"/>
              <a:gd name="T13" fmla="*/ 24 h 33"/>
              <a:gd name="T14" fmla="*/ 18 w 20"/>
              <a:gd name="T15" fmla="*/ 26 h 33"/>
              <a:gd name="T16" fmla="*/ 16 w 20"/>
              <a:gd name="T17" fmla="*/ 26 h 33"/>
              <a:gd name="T18" fmla="*/ 16 w 20"/>
              <a:gd name="T19" fmla="*/ 26 h 33"/>
              <a:gd name="T20" fmla="*/ 14 w 20"/>
              <a:gd name="T21" fmla="*/ 28 h 33"/>
              <a:gd name="T22" fmla="*/ 12 w 20"/>
              <a:gd name="T23" fmla="*/ 28 h 33"/>
              <a:gd name="T24" fmla="*/ 10 w 20"/>
              <a:gd name="T25" fmla="*/ 28 h 33"/>
              <a:gd name="T26" fmla="*/ 10 w 20"/>
              <a:gd name="T27" fmla="*/ 31 h 33"/>
              <a:gd name="T28" fmla="*/ 8 w 20"/>
              <a:gd name="T29" fmla="*/ 31 h 33"/>
              <a:gd name="T30" fmla="*/ 6 w 20"/>
              <a:gd name="T31" fmla="*/ 33 h 33"/>
              <a:gd name="T32" fmla="*/ 6 w 20"/>
              <a:gd name="T33" fmla="*/ 33 h 33"/>
              <a:gd name="T34" fmla="*/ 6 w 20"/>
              <a:gd name="T35" fmla="*/ 33 h 33"/>
              <a:gd name="T36" fmla="*/ 0 w 20"/>
              <a:gd name="T37" fmla="*/ 10 h 33"/>
              <a:gd name="T38" fmla="*/ 0 w 20"/>
              <a:gd name="T39" fmla="*/ 10 h 33"/>
              <a:gd name="T40" fmla="*/ 0 w 20"/>
              <a:gd name="T41" fmla="*/ 10 h 33"/>
              <a:gd name="T42" fmla="*/ 0 w 20"/>
              <a:gd name="T43" fmla="*/ 8 h 33"/>
              <a:gd name="T44" fmla="*/ 2 w 20"/>
              <a:gd name="T45" fmla="*/ 8 h 33"/>
              <a:gd name="T46" fmla="*/ 4 w 20"/>
              <a:gd name="T47" fmla="*/ 8 h 33"/>
              <a:gd name="T48" fmla="*/ 6 w 20"/>
              <a:gd name="T49" fmla="*/ 6 h 33"/>
              <a:gd name="T50" fmla="*/ 8 w 20"/>
              <a:gd name="T51" fmla="*/ 6 h 33"/>
              <a:gd name="T52" fmla="*/ 8 w 20"/>
              <a:gd name="T53" fmla="*/ 6 h 33"/>
              <a:gd name="T54" fmla="*/ 10 w 20"/>
              <a:gd name="T55" fmla="*/ 4 h 33"/>
              <a:gd name="T56" fmla="*/ 10 w 20"/>
              <a:gd name="T57" fmla="*/ 4 h 33"/>
              <a:gd name="T58" fmla="*/ 12 w 20"/>
              <a:gd name="T59" fmla="*/ 4 h 33"/>
              <a:gd name="T60" fmla="*/ 12 w 20"/>
              <a:gd name="T61" fmla="*/ 2 h 33"/>
              <a:gd name="T62" fmla="*/ 14 w 20"/>
              <a:gd name="T63" fmla="*/ 2 h 33"/>
              <a:gd name="T64" fmla="*/ 14 w 20"/>
              <a:gd name="T65" fmla="*/ 2 h 33"/>
              <a:gd name="T66" fmla="*/ 14 w 20"/>
              <a:gd name="T67" fmla="*/ 0 h 33"/>
              <a:gd name="T68" fmla="*/ 14 w 20"/>
              <a:gd name="T6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" h="33">
                <a:moveTo>
                  <a:pt x="14" y="0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4"/>
                </a:lnTo>
                <a:lnTo>
                  <a:pt x="20" y="24"/>
                </a:lnTo>
                <a:lnTo>
                  <a:pt x="18" y="24"/>
                </a:lnTo>
                <a:lnTo>
                  <a:pt x="18" y="26"/>
                </a:lnTo>
                <a:lnTo>
                  <a:pt x="16" y="26"/>
                </a:lnTo>
                <a:lnTo>
                  <a:pt x="16" y="26"/>
                </a:lnTo>
                <a:lnTo>
                  <a:pt x="14" y="28"/>
                </a:lnTo>
                <a:lnTo>
                  <a:pt x="12" y="28"/>
                </a:lnTo>
                <a:lnTo>
                  <a:pt x="10" y="28"/>
                </a:lnTo>
                <a:lnTo>
                  <a:pt x="10" y="31"/>
                </a:lnTo>
                <a:lnTo>
                  <a:pt x="8" y="31"/>
                </a:lnTo>
                <a:lnTo>
                  <a:pt x="6" y="33"/>
                </a:lnTo>
                <a:lnTo>
                  <a:pt x="6" y="33"/>
                </a:lnTo>
                <a:lnTo>
                  <a:pt x="6" y="33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2" y="8"/>
                </a:lnTo>
                <a:lnTo>
                  <a:pt x="4" y="8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4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4" y="0"/>
                </a:lnTo>
                <a:lnTo>
                  <a:pt x="14" y="0"/>
                </a:ln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79" name="Freeform 47"/>
          <p:cNvSpPr/>
          <p:nvPr/>
        </p:nvSpPr>
        <p:spPr bwMode="auto">
          <a:xfrm>
            <a:off x="4721814" y="1412107"/>
            <a:ext cx="146442" cy="124835"/>
          </a:xfrm>
          <a:custGeom>
            <a:avLst/>
            <a:gdLst>
              <a:gd name="T0" fmla="*/ 0 w 30"/>
              <a:gd name="T1" fmla="*/ 13 h 25"/>
              <a:gd name="T2" fmla="*/ 3 w 30"/>
              <a:gd name="T3" fmla="*/ 24 h 25"/>
              <a:gd name="T4" fmla="*/ 17 w 30"/>
              <a:gd name="T5" fmla="*/ 17 h 25"/>
              <a:gd name="T6" fmla="*/ 29 w 30"/>
              <a:gd name="T7" fmla="*/ 14 h 25"/>
              <a:gd name="T8" fmla="*/ 22 w 30"/>
              <a:gd name="T9" fmla="*/ 9 h 25"/>
              <a:gd name="T10" fmla="*/ 25 w 30"/>
              <a:gd name="T11" fmla="*/ 3 h 25"/>
              <a:gd name="T12" fmla="*/ 2 w 30"/>
              <a:gd name="T13" fmla="*/ 13 h 25"/>
              <a:gd name="T14" fmla="*/ 0 w 30"/>
              <a:gd name="T15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25">
                <a:moveTo>
                  <a:pt x="0" y="13"/>
                </a:moveTo>
                <a:cubicBezTo>
                  <a:pt x="3" y="24"/>
                  <a:pt x="3" y="24"/>
                  <a:pt x="3" y="24"/>
                </a:cubicBezTo>
                <a:cubicBezTo>
                  <a:pt x="5" y="25"/>
                  <a:pt x="14" y="19"/>
                  <a:pt x="17" y="17"/>
                </a:cubicBezTo>
                <a:cubicBezTo>
                  <a:pt x="20" y="15"/>
                  <a:pt x="27" y="12"/>
                  <a:pt x="29" y="14"/>
                </a:cubicBezTo>
                <a:cubicBezTo>
                  <a:pt x="30" y="12"/>
                  <a:pt x="25" y="10"/>
                  <a:pt x="22" y="9"/>
                </a:cubicBezTo>
                <a:cubicBezTo>
                  <a:pt x="21" y="7"/>
                  <a:pt x="24" y="4"/>
                  <a:pt x="25" y="3"/>
                </a:cubicBezTo>
                <a:cubicBezTo>
                  <a:pt x="21" y="0"/>
                  <a:pt x="6" y="11"/>
                  <a:pt x="2" y="13"/>
                </a:cubicBezTo>
                <a:cubicBezTo>
                  <a:pt x="2" y="13"/>
                  <a:pt x="0" y="14"/>
                  <a:pt x="0" y="13"/>
                </a:cubicBezTo>
                <a:close/>
              </a:path>
            </a:pathLst>
          </a:custGeom>
          <a:solidFill>
            <a:srgbClr val="113A59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1600">
              <a:solidFill>
                <a:srgbClr val="3D7283"/>
              </a:solidFill>
            </a:endParaRPr>
          </a:p>
        </p:txBody>
      </p:sp>
      <p:sp>
        <p:nvSpPr>
          <p:cNvPr id="80" name="Copyright Notice"/>
          <p:cNvSpPr/>
          <p:nvPr/>
        </p:nvSpPr>
        <p:spPr bwMode="auto">
          <a:xfrm>
            <a:off x="5192460" y="1466965"/>
            <a:ext cx="5685155" cy="8032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更加便捷：学校食堂保证饭菜绿色健康，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可以使学生就餐更加方便快捷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Copyright Notice"/>
          <p:cNvSpPr/>
          <p:nvPr/>
        </p:nvSpPr>
        <p:spPr bwMode="auto">
          <a:xfrm>
            <a:off x="5842552" y="2502917"/>
            <a:ext cx="5699812" cy="804097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更具市场：空白即商机，将传统的食堂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铺列在现代化的信息桥梁之上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Copyright Notice"/>
          <p:cNvSpPr/>
          <p:nvPr/>
        </p:nvSpPr>
        <p:spPr bwMode="auto">
          <a:xfrm>
            <a:off x="5977787" y="3667657"/>
            <a:ext cx="5629910" cy="8032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更具活力：通过加强学生与食堂的联系，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使学校的经济生态更加完善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Copyright Notice"/>
          <p:cNvSpPr/>
          <p:nvPr/>
        </p:nvSpPr>
        <p:spPr bwMode="auto">
          <a:xfrm>
            <a:off x="5285661" y="4848844"/>
            <a:ext cx="6927215" cy="8032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更加新颖：展示某窗口所用排队等待时间，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个性化推荐满足学生个人口味的菜品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Copyright Notice"/>
          <p:cNvSpPr/>
          <p:nvPr/>
        </p:nvSpPr>
        <p:spPr bwMode="auto">
          <a:xfrm>
            <a:off x="5552445" y="5898956"/>
            <a:ext cx="5560060" cy="80327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更符潮流：通过信息的展示陈列，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</a:t>
            </a:r>
            <a:r>
              <a:rPr lang="zh-CN" altLang="en-US" sz="24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促进更加绿色健康的食堂就餐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Copyright Notice"/>
          <p:cNvSpPr/>
          <p:nvPr/>
        </p:nvSpPr>
        <p:spPr bwMode="auto">
          <a:xfrm rot="20890514">
            <a:off x="1661779" y="2035950"/>
            <a:ext cx="1642547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  <a:endParaRPr lang="en-US" altLang="zh-CN" sz="24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6450" y="2609850"/>
            <a:ext cx="8382000" cy="1771650"/>
          </a:xfrm>
          <a:custGeom>
            <a:avLst/>
            <a:gdLst>
              <a:gd name="connsiteX0" fmla="*/ 0 w 8153400"/>
              <a:gd name="connsiteY0" fmla="*/ 0 h 1428750"/>
              <a:gd name="connsiteX1" fmla="*/ 8153400 w 8153400"/>
              <a:gd name="connsiteY1" fmla="*/ 0 h 1428750"/>
              <a:gd name="connsiteX2" fmla="*/ 8153400 w 8153400"/>
              <a:gd name="connsiteY2" fmla="*/ 1428750 h 1428750"/>
              <a:gd name="connsiteX3" fmla="*/ 0 w 8153400"/>
              <a:gd name="connsiteY3" fmla="*/ 1428750 h 1428750"/>
              <a:gd name="connsiteX4" fmla="*/ 0 w 8153400"/>
              <a:gd name="connsiteY4" fmla="*/ 0 h 1428750"/>
              <a:gd name="connsiteX0-1" fmla="*/ 0 w 8382000"/>
              <a:gd name="connsiteY0-2" fmla="*/ 0 h 1771650"/>
              <a:gd name="connsiteX1-3" fmla="*/ 8153400 w 8382000"/>
              <a:gd name="connsiteY1-4" fmla="*/ 0 h 1771650"/>
              <a:gd name="connsiteX2-5" fmla="*/ 8382000 w 8382000"/>
              <a:gd name="connsiteY2-6" fmla="*/ 1771650 h 1771650"/>
              <a:gd name="connsiteX3-7" fmla="*/ 0 w 8382000"/>
              <a:gd name="connsiteY3-8" fmla="*/ 1428750 h 1771650"/>
              <a:gd name="connsiteX4-9" fmla="*/ 0 w 8382000"/>
              <a:gd name="connsiteY4-10" fmla="*/ 0 h 17716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82000" h="1771650">
                <a:moveTo>
                  <a:pt x="0" y="0"/>
                </a:moveTo>
                <a:lnTo>
                  <a:pt x="8153400" y="0"/>
                </a:lnTo>
                <a:lnTo>
                  <a:pt x="8382000" y="17716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76450" y="2609850"/>
            <a:ext cx="8153400" cy="1428750"/>
          </a:xfrm>
          <a:prstGeom prst="rect">
            <a:avLst/>
          </a:prstGeom>
          <a:solidFill>
            <a:srgbClr val="4D8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372099" y="1485900"/>
            <a:ext cx="1562100" cy="1562100"/>
          </a:xfrm>
          <a:prstGeom prst="ellipse">
            <a:avLst/>
          </a:prstGeom>
          <a:solidFill>
            <a:srgbClr val="4D86B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6600" b="1" dirty="0">
                <a:solidFill>
                  <a:srgbClr val="F3C953"/>
                </a:solidFill>
              </a:rPr>
              <a:t>2</a:t>
            </a:r>
            <a:endParaRPr lang="zh-CN" altLang="en-US" sz="6600" b="1" dirty="0">
              <a:solidFill>
                <a:srgbClr val="F3C953"/>
              </a:solidFill>
            </a:endParaRPr>
          </a:p>
        </p:txBody>
      </p:sp>
      <p:sp>
        <p:nvSpPr>
          <p:cNvPr id="7" name="Copyright Notice"/>
          <p:cNvSpPr/>
          <p:nvPr/>
        </p:nvSpPr>
        <p:spPr bwMode="auto">
          <a:xfrm>
            <a:off x="4006288" y="3185959"/>
            <a:ext cx="4293722" cy="6194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600" b="1" cap="small" dirty="0">
                <a:solidFill>
                  <a:srgbClr val="F3C9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&amp; Features</a:t>
            </a:r>
            <a:endParaRPr lang="en-US" sz="3600" b="1" cap="small" dirty="0">
              <a:solidFill>
                <a:srgbClr val="F3C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2" y="630963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3496440" y="1517434"/>
            <a:ext cx="4814091" cy="4698058"/>
            <a:chOff x="970333" y="1715015"/>
            <a:chExt cx="4814091" cy="4698058"/>
          </a:xfrm>
          <a:solidFill>
            <a:srgbClr val="113A59"/>
          </a:solidFill>
        </p:grpSpPr>
        <p:sp>
          <p:nvSpPr>
            <p:cNvPr id="38" name="Freeform 56"/>
            <p:cNvSpPr/>
            <p:nvPr/>
          </p:nvSpPr>
          <p:spPr bwMode="auto">
            <a:xfrm>
              <a:off x="2422363" y="4719491"/>
              <a:ext cx="2119692" cy="1015063"/>
            </a:xfrm>
            <a:custGeom>
              <a:avLst/>
              <a:gdLst>
                <a:gd name="T0" fmla="*/ 7036 w 209"/>
                <a:gd name="T1" fmla="*/ 0 h 100"/>
                <a:gd name="T2" fmla="*/ 0 w 209"/>
                <a:gd name="T3" fmla="*/ 7065 h 100"/>
                <a:gd name="T4" fmla="*/ 17373 w 209"/>
                <a:gd name="T5" fmla="*/ 15637 h 100"/>
                <a:gd name="T6" fmla="*/ 20302 w 209"/>
                <a:gd name="T7" fmla="*/ 19568 h 100"/>
                <a:gd name="T8" fmla="*/ 23374 w 209"/>
                <a:gd name="T9" fmla="*/ 15637 h 100"/>
                <a:gd name="T10" fmla="*/ 40747 w 209"/>
                <a:gd name="T11" fmla="*/ 7847 h 100"/>
                <a:gd name="T12" fmla="*/ 33710 w 209"/>
                <a:gd name="T13" fmla="*/ 782 h 100"/>
                <a:gd name="T14" fmla="*/ 20668 w 209"/>
                <a:gd name="T15" fmla="*/ 5861 h 100"/>
                <a:gd name="T16" fmla="*/ 703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4D86B3"/>
            </a:solidFill>
            <a:ln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sp>
          <p:nvSpPr>
            <p:cNvPr id="40" name="Freeform 58"/>
            <p:cNvSpPr/>
            <p:nvPr/>
          </p:nvSpPr>
          <p:spPr bwMode="auto">
            <a:xfrm>
              <a:off x="4208223" y="2933633"/>
              <a:ext cx="1015063" cy="2130545"/>
            </a:xfrm>
            <a:custGeom>
              <a:avLst/>
              <a:gdLst>
                <a:gd name="T0" fmla="*/ 15637 w 100"/>
                <a:gd name="T1" fmla="*/ 17760 h 210"/>
                <a:gd name="T2" fmla="*/ 7065 w 100"/>
                <a:gd name="T3" fmla="*/ 0 h 210"/>
                <a:gd name="T4" fmla="*/ 0 w 100"/>
                <a:gd name="T5" fmla="*/ 7058 h 210"/>
                <a:gd name="T6" fmla="*/ 5861 w 100"/>
                <a:gd name="T7" fmla="*/ 20679 h 210"/>
                <a:gd name="T8" fmla="*/ 572 w 100"/>
                <a:gd name="T9" fmla="*/ 33957 h 210"/>
                <a:gd name="T10" fmla="*/ 7637 w 100"/>
                <a:gd name="T11" fmla="*/ 40999 h 210"/>
                <a:gd name="T12" fmla="*/ 15637 w 100"/>
                <a:gd name="T13" fmla="*/ 23823 h 210"/>
                <a:gd name="T14" fmla="*/ 19568 w 100"/>
                <a:gd name="T15" fmla="*/ 20679 h 210"/>
                <a:gd name="T16" fmla="*/ 15637 w 100"/>
                <a:gd name="T17" fmla="*/ 1776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80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970333" y="1715015"/>
              <a:ext cx="4814091" cy="4698058"/>
              <a:chOff x="970333" y="1715015"/>
              <a:chExt cx="4814091" cy="4698058"/>
            </a:xfrm>
            <a:grpFill/>
          </p:grpSpPr>
          <p:sp>
            <p:nvSpPr>
              <p:cNvPr id="37" name="Freeform 55"/>
              <p:cNvSpPr/>
              <p:nvPr/>
            </p:nvSpPr>
            <p:spPr bwMode="auto">
              <a:xfrm>
                <a:off x="1741130" y="2963489"/>
                <a:ext cx="1015063" cy="2070836"/>
              </a:xfrm>
              <a:custGeom>
                <a:avLst/>
                <a:gdLst>
                  <a:gd name="T0" fmla="*/ 4712 w 100"/>
                  <a:gd name="T1" fmla="*/ 16633 h 204"/>
                  <a:gd name="T2" fmla="*/ 0 w 100"/>
                  <a:gd name="T3" fmla="*/ 20145 h 204"/>
                  <a:gd name="T4" fmla="*/ 4712 w 100"/>
                  <a:gd name="T5" fmla="*/ 23698 h 204"/>
                  <a:gd name="T6" fmla="*/ 11931 w 100"/>
                  <a:gd name="T7" fmla="*/ 39927 h 204"/>
                  <a:gd name="T8" fmla="*/ 18995 w 100"/>
                  <a:gd name="T9" fmla="*/ 32708 h 204"/>
                  <a:gd name="T10" fmla="*/ 14493 w 100"/>
                  <a:gd name="T11" fmla="*/ 20145 h 204"/>
                  <a:gd name="T12" fmla="*/ 19568 w 100"/>
                  <a:gd name="T13" fmla="*/ 7065 h 204"/>
                  <a:gd name="T14" fmla="*/ 12507 w 100"/>
                  <a:gd name="T15" fmla="*/ 0 h 204"/>
                  <a:gd name="T16" fmla="*/ 4712 w 100"/>
                  <a:gd name="T17" fmla="*/ 16633 h 20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204">
                    <a:moveTo>
                      <a:pt x="24" y="85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8" y="153"/>
                      <a:pt x="41" y="181"/>
                      <a:pt x="61" y="204"/>
                    </a:cubicBezTo>
                    <a:cubicBezTo>
                      <a:pt x="97" y="167"/>
                      <a:pt x="97" y="167"/>
                      <a:pt x="97" y="167"/>
                    </a:cubicBezTo>
                    <a:cubicBezTo>
                      <a:pt x="83" y="150"/>
                      <a:pt x="74" y="128"/>
                      <a:pt x="74" y="103"/>
                    </a:cubicBezTo>
                    <a:cubicBezTo>
                      <a:pt x="74" y="78"/>
                      <a:pt x="84" y="54"/>
                      <a:pt x="100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2" y="23"/>
                      <a:pt x="28" y="53"/>
                      <a:pt x="24" y="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39" name="Freeform 57"/>
              <p:cNvSpPr/>
              <p:nvPr/>
            </p:nvSpPr>
            <p:spPr bwMode="auto">
              <a:xfrm>
                <a:off x="2441360" y="2252401"/>
                <a:ext cx="2070839" cy="1025919"/>
              </a:xfrm>
              <a:custGeom>
                <a:avLst/>
                <a:gdLst>
                  <a:gd name="T0" fmla="*/ 19991 w 204"/>
                  <a:gd name="T1" fmla="*/ 0 h 101"/>
                  <a:gd name="T2" fmla="*/ 16423 w 204"/>
                  <a:gd name="T3" fmla="*/ 4719 h 101"/>
                  <a:gd name="T4" fmla="*/ 0 w 204"/>
                  <a:gd name="T5" fmla="*/ 12732 h 101"/>
                  <a:gd name="T6" fmla="*/ 7065 w 204"/>
                  <a:gd name="T7" fmla="*/ 19821 h 101"/>
                  <a:gd name="T8" fmla="*/ 20354 w 204"/>
                  <a:gd name="T9" fmla="*/ 14525 h 101"/>
                  <a:gd name="T10" fmla="*/ 32861 w 204"/>
                  <a:gd name="T11" fmla="*/ 19035 h 101"/>
                  <a:gd name="T12" fmla="*/ 39927 w 204"/>
                  <a:gd name="T13" fmla="*/ 11946 h 101"/>
                  <a:gd name="T14" fmla="*/ 23488 w 204"/>
                  <a:gd name="T15" fmla="*/ 4719 h 101"/>
                  <a:gd name="T16" fmla="*/ 19991 w 204"/>
                  <a:gd name="T17" fmla="*/ 0 h 10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4" h="101">
                    <a:moveTo>
                      <a:pt x="102" y="0"/>
                    </a:moveTo>
                    <a:cubicBezTo>
                      <a:pt x="84" y="24"/>
                      <a:pt x="84" y="24"/>
                      <a:pt x="84" y="24"/>
                    </a:cubicBezTo>
                    <a:cubicBezTo>
                      <a:pt x="52" y="29"/>
                      <a:pt x="23" y="43"/>
                      <a:pt x="0" y="65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54" y="84"/>
                      <a:pt x="78" y="74"/>
                      <a:pt x="104" y="74"/>
                    </a:cubicBezTo>
                    <a:cubicBezTo>
                      <a:pt x="129" y="74"/>
                      <a:pt x="151" y="83"/>
                      <a:pt x="168" y="97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182" y="41"/>
                      <a:pt x="152" y="27"/>
                      <a:pt x="120" y="24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970333" y="3785851"/>
                <a:ext cx="518389" cy="436965"/>
                <a:chOff x="1081602" y="2471024"/>
                <a:chExt cx="337082" cy="284136"/>
              </a:xfrm>
              <a:grpFill/>
            </p:grpSpPr>
            <p:sp>
              <p:nvSpPr>
                <p:cNvPr id="42" name="Freeform 59"/>
                <p:cNvSpPr/>
                <p:nvPr/>
              </p:nvSpPr>
              <p:spPr bwMode="auto">
                <a:xfrm>
                  <a:off x="1122193" y="2523969"/>
                  <a:ext cx="250605" cy="231191"/>
                </a:xfrm>
                <a:custGeom>
                  <a:avLst/>
                  <a:gdLst>
                    <a:gd name="T0" fmla="*/ 71 w 142"/>
                    <a:gd name="T1" fmla="*/ 0 h 131"/>
                    <a:gd name="T2" fmla="*/ 37 w 142"/>
                    <a:gd name="T3" fmla="*/ 26 h 131"/>
                    <a:gd name="T4" fmla="*/ 0 w 142"/>
                    <a:gd name="T5" fmla="*/ 56 h 131"/>
                    <a:gd name="T6" fmla="*/ 0 w 142"/>
                    <a:gd name="T7" fmla="*/ 131 h 131"/>
                    <a:gd name="T8" fmla="*/ 52 w 142"/>
                    <a:gd name="T9" fmla="*/ 131 h 131"/>
                    <a:gd name="T10" fmla="*/ 52 w 142"/>
                    <a:gd name="T11" fmla="*/ 67 h 131"/>
                    <a:gd name="T12" fmla="*/ 90 w 142"/>
                    <a:gd name="T13" fmla="*/ 67 h 131"/>
                    <a:gd name="T14" fmla="*/ 90 w 142"/>
                    <a:gd name="T15" fmla="*/ 131 h 131"/>
                    <a:gd name="T16" fmla="*/ 142 w 142"/>
                    <a:gd name="T17" fmla="*/ 131 h 131"/>
                    <a:gd name="T18" fmla="*/ 142 w 142"/>
                    <a:gd name="T19" fmla="*/ 56 h 131"/>
                    <a:gd name="T20" fmla="*/ 108 w 142"/>
                    <a:gd name="T21" fmla="*/ 26 h 131"/>
                    <a:gd name="T22" fmla="*/ 71 w 142"/>
                    <a:gd name="T23" fmla="*/ 0 h 13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2" h="131">
                      <a:moveTo>
                        <a:pt x="71" y="0"/>
                      </a:moveTo>
                      <a:lnTo>
                        <a:pt x="37" y="26"/>
                      </a:lnTo>
                      <a:lnTo>
                        <a:pt x="0" y="56"/>
                      </a:lnTo>
                      <a:lnTo>
                        <a:pt x="0" y="131"/>
                      </a:lnTo>
                      <a:lnTo>
                        <a:pt x="52" y="131"/>
                      </a:lnTo>
                      <a:lnTo>
                        <a:pt x="52" y="67"/>
                      </a:lnTo>
                      <a:lnTo>
                        <a:pt x="90" y="67"/>
                      </a:lnTo>
                      <a:lnTo>
                        <a:pt x="90" y="131"/>
                      </a:lnTo>
                      <a:lnTo>
                        <a:pt x="142" y="131"/>
                      </a:lnTo>
                      <a:lnTo>
                        <a:pt x="142" y="56"/>
                      </a:lnTo>
                      <a:lnTo>
                        <a:pt x="108" y="26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43" name="Freeform 60"/>
                <p:cNvSpPr/>
                <p:nvPr/>
              </p:nvSpPr>
              <p:spPr bwMode="auto">
                <a:xfrm>
                  <a:off x="1081602" y="2471024"/>
                  <a:ext cx="337082" cy="151775"/>
                </a:xfrm>
                <a:custGeom>
                  <a:avLst/>
                  <a:gdLst>
                    <a:gd name="T0" fmla="*/ 154 w 191"/>
                    <a:gd name="T1" fmla="*/ 45 h 86"/>
                    <a:gd name="T2" fmla="*/ 154 w 191"/>
                    <a:gd name="T3" fmla="*/ 7 h 86"/>
                    <a:gd name="T4" fmla="*/ 127 w 191"/>
                    <a:gd name="T5" fmla="*/ 7 h 86"/>
                    <a:gd name="T6" fmla="*/ 127 w 191"/>
                    <a:gd name="T7" fmla="*/ 22 h 86"/>
                    <a:gd name="T8" fmla="*/ 109 w 191"/>
                    <a:gd name="T9" fmla="*/ 11 h 86"/>
                    <a:gd name="T10" fmla="*/ 98 w 191"/>
                    <a:gd name="T11" fmla="*/ 0 h 86"/>
                    <a:gd name="T12" fmla="*/ 83 w 191"/>
                    <a:gd name="T13" fmla="*/ 11 h 86"/>
                    <a:gd name="T14" fmla="*/ 0 w 191"/>
                    <a:gd name="T15" fmla="*/ 75 h 86"/>
                    <a:gd name="T16" fmla="*/ 12 w 191"/>
                    <a:gd name="T17" fmla="*/ 86 h 86"/>
                    <a:gd name="T18" fmla="*/ 98 w 191"/>
                    <a:gd name="T19" fmla="*/ 19 h 86"/>
                    <a:gd name="T20" fmla="*/ 184 w 191"/>
                    <a:gd name="T21" fmla="*/ 86 h 86"/>
                    <a:gd name="T22" fmla="*/ 191 w 191"/>
                    <a:gd name="T23" fmla="*/ 75 h 86"/>
                    <a:gd name="T24" fmla="*/ 154 w 191"/>
                    <a:gd name="T25" fmla="*/ 45 h 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91" h="86">
                      <a:moveTo>
                        <a:pt x="154" y="45"/>
                      </a:moveTo>
                      <a:lnTo>
                        <a:pt x="154" y="7"/>
                      </a:lnTo>
                      <a:lnTo>
                        <a:pt x="127" y="7"/>
                      </a:lnTo>
                      <a:lnTo>
                        <a:pt x="127" y="22"/>
                      </a:lnTo>
                      <a:lnTo>
                        <a:pt x="109" y="11"/>
                      </a:lnTo>
                      <a:lnTo>
                        <a:pt x="98" y="0"/>
                      </a:lnTo>
                      <a:lnTo>
                        <a:pt x="83" y="11"/>
                      </a:lnTo>
                      <a:lnTo>
                        <a:pt x="0" y="75"/>
                      </a:lnTo>
                      <a:lnTo>
                        <a:pt x="12" y="86"/>
                      </a:lnTo>
                      <a:lnTo>
                        <a:pt x="98" y="19"/>
                      </a:lnTo>
                      <a:lnTo>
                        <a:pt x="184" y="86"/>
                      </a:lnTo>
                      <a:lnTo>
                        <a:pt x="191" y="75"/>
                      </a:lnTo>
                      <a:lnTo>
                        <a:pt x="154" y="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5480448" y="3652863"/>
                <a:ext cx="303976" cy="762652"/>
                <a:chOff x="3938852" y="2384549"/>
                <a:chExt cx="197660" cy="495914"/>
              </a:xfrm>
              <a:grpFill/>
            </p:grpSpPr>
            <p:sp>
              <p:nvSpPr>
                <p:cNvPr id="45" name="Freeform 61"/>
                <p:cNvSpPr/>
                <p:nvPr/>
              </p:nvSpPr>
              <p:spPr bwMode="auto">
                <a:xfrm>
                  <a:off x="3938852" y="2471024"/>
                  <a:ext cx="197660" cy="409439"/>
                </a:xfrm>
                <a:custGeom>
                  <a:avLst/>
                  <a:gdLst>
                    <a:gd name="T0" fmla="*/ 4473 w 30"/>
                    <a:gd name="T1" fmla="*/ 0 h 62"/>
                    <a:gd name="T2" fmla="*/ 1561 w 30"/>
                    <a:gd name="T3" fmla="*/ 0 h 62"/>
                    <a:gd name="T4" fmla="*/ 0 w 30"/>
                    <a:gd name="T5" fmla="*/ 1149 h 62"/>
                    <a:gd name="T6" fmla="*/ 0 w 30"/>
                    <a:gd name="T7" fmla="*/ 1149 h 62"/>
                    <a:gd name="T8" fmla="*/ 0 w 30"/>
                    <a:gd name="T9" fmla="*/ 1358 h 62"/>
                    <a:gd name="T10" fmla="*/ 0 w 30"/>
                    <a:gd name="T11" fmla="*/ 5504 h 62"/>
                    <a:gd name="T12" fmla="*/ 362 w 30"/>
                    <a:gd name="T13" fmla="*/ 5867 h 62"/>
                    <a:gd name="T14" fmla="*/ 989 w 30"/>
                    <a:gd name="T15" fmla="*/ 5504 h 62"/>
                    <a:gd name="T16" fmla="*/ 989 w 30"/>
                    <a:gd name="T17" fmla="*/ 1931 h 62"/>
                    <a:gd name="T18" fmla="*/ 1351 w 30"/>
                    <a:gd name="T19" fmla="*/ 1931 h 62"/>
                    <a:gd name="T20" fmla="*/ 1351 w 30"/>
                    <a:gd name="T21" fmla="*/ 5291 h 62"/>
                    <a:gd name="T22" fmla="*/ 1351 w 30"/>
                    <a:gd name="T23" fmla="*/ 5504 h 62"/>
                    <a:gd name="T24" fmla="*/ 1351 w 30"/>
                    <a:gd name="T25" fmla="*/ 11581 h 62"/>
                    <a:gd name="T26" fmla="*/ 2132 w 30"/>
                    <a:gd name="T27" fmla="*/ 12154 h 62"/>
                    <a:gd name="T28" fmla="*/ 2703 w 30"/>
                    <a:gd name="T29" fmla="*/ 11581 h 62"/>
                    <a:gd name="T30" fmla="*/ 2703 w 30"/>
                    <a:gd name="T31" fmla="*/ 6077 h 62"/>
                    <a:gd name="T32" fmla="*/ 3121 w 30"/>
                    <a:gd name="T33" fmla="*/ 6077 h 62"/>
                    <a:gd name="T34" fmla="*/ 3121 w 30"/>
                    <a:gd name="T35" fmla="*/ 11581 h 62"/>
                    <a:gd name="T36" fmla="*/ 3692 w 30"/>
                    <a:gd name="T37" fmla="*/ 12154 h 62"/>
                    <a:gd name="T38" fmla="*/ 4473 w 30"/>
                    <a:gd name="T39" fmla="*/ 11581 h 62"/>
                    <a:gd name="T40" fmla="*/ 4473 w 30"/>
                    <a:gd name="T41" fmla="*/ 5291 h 62"/>
                    <a:gd name="T42" fmla="*/ 4473 w 30"/>
                    <a:gd name="T43" fmla="*/ 5291 h 62"/>
                    <a:gd name="T44" fmla="*/ 4473 w 30"/>
                    <a:gd name="T45" fmla="*/ 1931 h 62"/>
                    <a:gd name="T46" fmla="*/ 4835 w 30"/>
                    <a:gd name="T47" fmla="*/ 1931 h 62"/>
                    <a:gd name="T48" fmla="*/ 4835 w 30"/>
                    <a:gd name="T49" fmla="*/ 5504 h 62"/>
                    <a:gd name="T50" fmla="*/ 5253 w 30"/>
                    <a:gd name="T51" fmla="*/ 5867 h 62"/>
                    <a:gd name="T52" fmla="*/ 5828 w 30"/>
                    <a:gd name="T53" fmla="*/ 5504 h 62"/>
                    <a:gd name="T54" fmla="*/ 5828 w 30"/>
                    <a:gd name="T55" fmla="*/ 1358 h 62"/>
                    <a:gd name="T56" fmla="*/ 5828 w 30"/>
                    <a:gd name="T57" fmla="*/ 1149 h 62"/>
                    <a:gd name="T58" fmla="*/ 5828 w 30"/>
                    <a:gd name="T59" fmla="*/ 995 h 62"/>
                    <a:gd name="T60" fmla="*/ 4473 w 30"/>
                    <a:gd name="T61" fmla="*/ 0 h 6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30" h="62">
                      <a:moveTo>
                        <a:pt x="23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2" y="0"/>
                        <a:pt x="0" y="4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4" y="30"/>
                        <a:pt x="5" y="29"/>
                        <a:pt x="5" y="28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7" y="27"/>
                        <a:pt x="7" y="28"/>
                        <a:pt x="7" y="28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9" y="62"/>
                        <a:pt x="11" y="62"/>
                      </a:cubicBezTo>
                      <a:cubicBezTo>
                        <a:pt x="13" y="62"/>
                        <a:pt x="14" y="61"/>
                        <a:pt x="14" y="59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61"/>
                        <a:pt x="17" y="62"/>
                        <a:pt x="19" y="62"/>
                      </a:cubicBezTo>
                      <a:cubicBezTo>
                        <a:pt x="21" y="62"/>
                        <a:pt x="23" y="61"/>
                        <a:pt x="23" y="59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cubicBezTo>
                        <a:pt x="25" y="28"/>
                        <a:pt x="25" y="28"/>
                        <a:pt x="25" y="28"/>
                      </a:cubicBezTo>
                      <a:cubicBezTo>
                        <a:pt x="25" y="29"/>
                        <a:pt x="26" y="30"/>
                        <a:pt x="27" y="30"/>
                      </a:cubicBezTo>
                      <a:cubicBezTo>
                        <a:pt x="29" y="30"/>
                        <a:pt x="30" y="29"/>
                        <a:pt x="30" y="2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4"/>
                        <a:pt x="28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  <p:sp>
              <p:nvSpPr>
                <p:cNvPr id="46" name="Oval 62"/>
                <p:cNvSpPr>
                  <a:spLocks noChangeArrowheads="1"/>
                </p:cNvSpPr>
                <p:nvPr/>
              </p:nvSpPr>
              <p:spPr bwMode="auto">
                <a:xfrm>
                  <a:off x="3998856" y="2384549"/>
                  <a:ext cx="79418" cy="7941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2800"/>
                </a:p>
              </p:txBody>
            </p:sp>
          </p:grpSp>
          <p:sp>
            <p:nvSpPr>
              <p:cNvPr id="47" name="Freeform 63"/>
              <p:cNvSpPr/>
              <p:nvPr/>
            </p:nvSpPr>
            <p:spPr bwMode="auto">
              <a:xfrm>
                <a:off x="3163304" y="5834976"/>
                <a:ext cx="637808" cy="578097"/>
              </a:xfrm>
              <a:custGeom>
                <a:avLst/>
                <a:gdLst>
                  <a:gd name="T0" fmla="*/ 0 w 63"/>
                  <a:gd name="T1" fmla="*/ 10751 h 57"/>
                  <a:gd name="T2" fmla="*/ 780 w 63"/>
                  <a:gd name="T3" fmla="*/ 11117 h 57"/>
                  <a:gd name="T4" fmla="*/ 2130 w 63"/>
                  <a:gd name="T5" fmla="*/ 8770 h 57"/>
                  <a:gd name="T6" fmla="*/ 7736 w 63"/>
                  <a:gd name="T7" fmla="*/ 7623 h 57"/>
                  <a:gd name="T8" fmla="*/ 12201 w 63"/>
                  <a:gd name="T9" fmla="*/ 0 h 57"/>
                  <a:gd name="T10" fmla="*/ 1559 w 63"/>
                  <a:gd name="T11" fmla="*/ 8408 h 57"/>
                  <a:gd name="T12" fmla="*/ 6595 w 63"/>
                  <a:gd name="T13" fmla="*/ 3337 h 57"/>
                  <a:gd name="T14" fmla="*/ 0 w 63"/>
                  <a:gd name="T15" fmla="*/ 10751 h 5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3" h="57">
                    <a:moveTo>
                      <a:pt x="0" y="55"/>
                    </a:moveTo>
                    <a:cubicBezTo>
                      <a:pt x="0" y="55"/>
                      <a:pt x="0" y="57"/>
                      <a:pt x="4" y="57"/>
                    </a:cubicBezTo>
                    <a:cubicBezTo>
                      <a:pt x="3" y="54"/>
                      <a:pt x="11" y="45"/>
                      <a:pt x="11" y="45"/>
                    </a:cubicBezTo>
                    <a:cubicBezTo>
                      <a:pt x="11" y="45"/>
                      <a:pt x="25" y="54"/>
                      <a:pt x="40" y="39"/>
                    </a:cubicBezTo>
                    <a:cubicBezTo>
                      <a:pt x="54" y="23"/>
                      <a:pt x="44" y="11"/>
                      <a:pt x="63" y="0"/>
                    </a:cubicBezTo>
                    <a:cubicBezTo>
                      <a:pt x="17" y="10"/>
                      <a:pt x="7" y="24"/>
                      <a:pt x="8" y="43"/>
                    </a:cubicBezTo>
                    <a:cubicBezTo>
                      <a:pt x="12" y="34"/>
                      <a:pt x="24" y="22"/>
                      <a:pt x="34" y="17"/>
                    </a:cubicBezTo>
                    <a:cubicBezTo>
                      <a:pt x="17" y="29"/>
                      <a:pt x="5" y="47"/>
                      <a:pt x="0" y="55"/>
                    </a:cubicBez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48" name="Freeform 64"/>
              <p:cNvSpPr/>
              <p:nvPr/>
            </p:nvSpPr>
            <p:spPr bwMode="auto">
              <a:xfrm>
                <a:off x="3223013" y="1715015"/>
                <a:ext cx="507533" cy="447821"/>
              </a:xfrm>
              <a:custGeom>
                <a:avLst/>
                <a:gdLst>
                  <a:gd name="T0" fmla="*/ 4922 w 50"/>
                  <a:gd name="T1" fmla="*/ 1800 h 44"/>
                  <a:gd name="T2" fmla="*/ 2349 w 50"/>
                  <a:gd name="T3" fmla="*/ 0 h 44"/>
                  <a:gd name="T4" fmla="*/ 209 w 50"/>
                  <a:gd name="T5" fmla="*/ 2955 h 44"/>
                  <a:gd name="T6" fmla="*/ 4712 w 50"/>
                  <a:gd name="T7" fmla="*/ 8704 h 44"/>
                  <a:gd name="T8" fmla="*/ 9567 w 50"/>
                  <a:gd name="T9" fmla="*/ 2955 h 44"/>
                  <a:gd name="T10" fmla="*/ 7428 w 50"/>
                  <a:gd name="T11" fmla="*/ 0 h 44"/>
                  <a:gd name="T12" fmla="*/ 4922 w 50"/>
                  <a:gd name="T13" fmla="*/ 1800 h 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0" h="44">
                    <a:moveTo>
                      <a:pt x="25" y="9"/>
                    </a:moveTo>
                    <a:cubicBezTo>
                      <a:pt x="22" y="3"/>
                      <a:pt x="19" y="0"/>
                      <a:pt x="12" y="0"/>
                    </a:cubicBezTo>
                    <a:cubicBezTo>
                      <a:pt x="3" y="1"/>
                      <a:pt x="0" y="7"/>
                      <a:pt x="1" y="15"/>
                    </a:cubicBezTo>
                    <a:cubicBezTo>
                      <a:pt x="2" y="25"/>
                      <a:pt x="15" y="31"/>
                      <a:pt x="24" y="44"/>
                    </a:cubicBezTo>
                    <a:cubicBezTo>
                      <a:pt x="34" y="32"/>
                      <a:pt x="48" y="26"/>
                      <a:pt x="49" y="15"/>
                    </a:cubicBezTo>
                    <a:cubicBezTo>
                      <a:pt x="50" y="7"/>
                      <a:pt x="46" y="1"/>
                      <a:pt x="38" y="0"/>
                    </a:cubicBezTo>
                    <a:cubicBezTo>
                      <a:pt x="31" y="0"/>
                      <a:pt x="27" y="3"/>
                      <a:pt x="25" y="9"/>
                    </a:cubicBezTo>
                    <a:close/>
                  </a:path>
                </a:pathLst>
              </a:custGeom>
              <a:solidFill>
                <a:srgbClr val="4D86B3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sp>
        <p:nvSpPr>
          <p:cNvPr id="49" name="Freeform 271"/>
          <p:cNvSpPr/>
          <p:nvPr/>
        </p:nvSpPr>
        <p:spPr bwMode="auto">
          <a:xfrm>
            <a:off x="5203594" y="4410634"/>
            <a:ext cx="29855" cy="40711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50" name="Freeform 272"/>
          <p:cNvSpPr/>
          <p:nvPr/>
        </p:nvSpPr>
        <p:spPr bwMode="auto">
          <a:xfrm>
            <a:off x="5244303" y="4410634"/>
            <a:ext cx="18999" cy="40711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51" name="Freeform 307"/>
          <p:cNvSpPr/>
          <p:nvPr/>
        </p:nvSpPr>
        <p:spPr bwMode="auto">
          <a:xfrm>
            <a:off x="5607989" y="3395571"/>
            <a:ext cx="111277" cy="111276"/>
          </a:xfrm>
          <a:custGeom>
            <a:avLst/>
            <a:gdLst>
              <a:gd name="T0" fmla="*/ 2147483647 w 11"/>
              <a:gd name="T1" fmla="*/ 2147483647 h 11"/>
              <a:gd name="T2" fmla="*/ 2147483647 w 11"/>
              <a:gd name="T3" fmla="*/ 2147483647 h 11"/>
              <a:gd name="T4" fmla="*/ 2147483647 w 11"/>
              <a:gd name="T5" fmla="*/ 2147483647 h 11"/>
              <a:gd name="T6" fmla="*/ 2147483647 w 11"/>
              <a:gd name="T7" fmla="*/ 2147483647 h 11"/>
              <a:gd name="T8" fmla="*/ 2147483647 w 11"/>
              <a:gd name="T9" fmla="*/ 2147483647 h 11"/>
              <a:gd name="T10" fmla="*/ 2147483647 w 11"/>
              <a:gd name="T11" fmla="*/ 2147483647 h 11"/>
              <a:gd name="T12" fmla="*/ 2147483647 w 11"/>
              <a:gd name="T13" fmla="*/ 2147483647 h 11"/>
              <a:gd name="T14" fmla="*/ 2147483647 w 11"/>
              <a:gd name="T15" fmla="*/ 2147483647 h 11"/>
              <a:gd name="T16" fmla="*/ 2147483647 w 11"/>
              <a:gd name="T17" fmla="*/ 2147483647 h 11"/>
              <a:gd name="T18" fmla="*/ 2147483647 w 11"/>
              <a:gd name="T19" fmla="*/ 2147483647 h 11"/>
              <a:gd name="T20" fmla="*/ 2147483647 w 11"/>
              <a:gd name="T21" fmla="*/ 2147483647 h 11"/>
              <a:gd name="T22" fmla="*/ 2147483647 w 11"/>
              <a:gd name="T23" fmla="*/ 2147483647 h 11"/>
              <a:gd name="T24" fmla="*/ 2147483647 w 11"/>
              <a:gd name="T25" fmla="*/ 2147483647 h 11"/>
              <a:gd name="T26" fmla="*/ 2147483647 w 11"/>
              <a:gd name="T27" fmla="*/ 2147483647 h 11"/>
              <a:gd name="T28" fmla="*/ 0 w 11"/>
              <a:gd name="T29" fmla="*/ 2147483647 h 11"/>
              <a:gd name="T30" fmla="*/ 0 w 11"/>
              <a:gd name="T31" fmla="*/ 2147483647 h 11"/>
              <a:gd name="T32" fmla="*/ 2147483647 w 11"/>
              <a:gd name="T33" fmla="*/ 2147483647 h 11"/>
              <a:gd name="T34" fmla="*/ 0 w 11"/>
              <a:gd name="T35" fmla="*/ 2147483647 h 11"/>
              <a:gd name="T36" fmla="*/ 2147483647 w 11"/>
              <a:gd name="T37" fmla="*/ 2147483647 h 11"/>
              <a:gd name="T38" fmla="*/ 2147483647 w 11"/>
              <a:gd name="T39" fmla="*/ 2147483647 h 11"/>
              <a:gd name="T40" fmla="*/ 2147483647 w 11"/>
              <a:gd name="T41" fmla="*/ 0 h 11"/>
              <a:gd name="T42" fmla="*/ 2147483647 w 11"/>
              <a:gd name="T43" fmla="*/ 0 h 11"/>
              <a:gd name="T44" fmla="*/ 2147483647 w 11"/>
              <a:gd name="T45" fmla="*/ 2147483647 h 11"/>
              <a:gd name="T46" fmla="*/ 2147483647 w 11"/>
              <a:gd name="T47" fmla="*/ 2147483647 h 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" h="11">
                <a:moveTo>
                  <a:pt x="10" y="2"/>
                </a:moveTo>
                <a:cubicBezTo>
                  <a:pt x="5" y="1"/>
                  <a:pt x="5" y="1"/>
                  <a:pt x="5" y="1"/>
                </a:cubicBezTo>
                <a:cubicBezTo>
                  <a:pt x="4" y="1"/>
                  <a:pt x="4" y="1"/>
                  <a:pt x="4" y="1"/>
                </a:cubicBezTo>
                <a:cubicBezTo>
                  <a:pt x="3" y="1"/>
                  <a:pt x="3" y="1"/>
                  <a:pt x="3" y="2"/>
                </a:cubicBezTo>
                <a:cubicBezTo>
                  <a:pt x="2" y="3"/>
                  <a:pt x="3" y="4"/>
                  <a:pt x="4" y="4"/>
                </a:cubicBezTo>
                <a:cubicBezTo>
                  <a:pt x="9" y="6"/>
                  <a:pt x="9" y="6"/>
                  <a:pt x="9" y="6"/>
                </a:cubicBezTo>
                <a:cubicBezTo>
                  <a:pt x="9" y="7"/>
                  <a:pt x="9" y="7"/>
                  <a:pt x="9" y="7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2" y="5"/>
                  <a:pt x="2" y="5"/>
                </a:cubicBezTo>
                <a:cubicBezTo>
                  <a:pt x="2" y="5"/>
                  <a:pt x="1" y="6"/>
                  <a:pt x="1" y="6"/>
                </a:cubicBezTo>
                <a:cubicBezTo>
                  <a:pt x="1" y="7"/>
                  <a:pt x="1" y="7"/>
                  <a:pt x="1" y="8"/>
                </a:cubicBezTo>
                <a:cubicBezTo>
                  <a:pt x="1" y="8"/>
                  <a:pt x="2" y="9"/>
                  <a:pt x="2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0" y="9"/>
                  <a:pt x="0" y="9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7"/>
                  <a:pt x="0" y="6"/>
                </a:cubicBezTo>
                <a:cubicBezTo>
                  <a:pt x="1" y="5"/>
                  <a:pt x="1" y="5"/>
                  <a:pt x="2" y="4"/>
                </a:cubicBezTo>
                <a:cubicBezTo>
                  <a:pt x="2" y="4"/>
                  <a:pt x="1" y="3"/>
                  <a:pt x="2" y="2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11" y="2"/>
                  <a:pt x="11" y="2"/>
                  <a:pt x="11" y="2"/>
                </a:cubicBezTo>
                <a:lnTo>
                  <a:pt x="1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800"/>
          </a:p>
        </p:txBody>
      </p:sp>
      <p:sp>
        <p:nvSpPr>
          <p:cNvPr id="52" name="TextBox 600">
            <a:hlinkClick r:id="rId1" action="ppaction://hlinksldjump"/>
          </p:cNvPr>
          <p:cNvSpPr txBox="1"/>
          <p:nvPr/>
        </p:nvSpPr>
        <p:spPr bwMode="auto">
          <a:xfrm>
            <a:off x="6256653" y="1578280"/>
            <a:ext cx="15696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后端框架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Box 601">
            <a:hlinkClick r:id="rId2" action="ppaction://hlinksldjump"/>
          </p:cNvPr>
          <p:cNvSpPr txBox="1"/>
          <p:nvPr/>
        </p:nvSpPr>
        <p:spPr bwMode="auto">
          <a:xfrm>
            <a:off x="2990850" y="4052750"/>
            <a:ext cx="15696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</a:rPr>
              <a:t>前端布局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54" name="TextBox 603"/>
          <p:cNvSpPr txBox="1"/>
          <p:nvPr/>
        </p:nvSpPr>
        <p:spPr bwMode="auto">
          <a:xfrm>
            <a:off x="6584954" y="5749384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5" name="TextBox 604">
            <a:hlinkClick r:id="rId3" action="ppaction://hlinksldjump"/>
          </p:cNvPr>
          <p:cNvSpPr txBox="1"/>
          <p:nvPr/>
        </p:nvSpPr>
        <p:spPr bwMode="auto">
          <a:xfrm>
            <a:off x="7461786" y="4258646"/>
            <a:ext cx="15183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b="1" dirty="0">
                <a:solidFill>
                  <a:schemeClr val="tx1"/>
                </a:solidFill>
              </a:rPr>
              <a:t>E-R</a:t>
            </a:r>
            <a:r>
              <a:rPr lang="zh-CN" altLang="en-US" sz="2400" b="1" dirty="0">
                <a:solidFill>
                  <a:schemeClr val="tx1"/>
                </a:solidFill>
              </a:rPr>
              <a:t>模型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9" name="TextBox 604">
            <a:hlinkClick r:id="rId3" action="ppaction://hlinksldjump"/>
          </p:cNvPr>
          <p:cNvSpPr txBox="1"/>
          <p:nvPr/>
        </p:nvSpPr>
        <p:spPr bwMode="auto">
          <a:xfrm>
            <a:off x="6256653" y="5749384"/>
            <a:ext cx="8771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b="1" dirty="0">
                <a:solidFill>
                  <a:schemeClr val="tx1"/>
                </a:solidFill>
              </a:rPr>
              <a:t>特色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1" y="601768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0913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07170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740136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33952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045614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830155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895350" y="5513133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前端布局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0905" y="1436804"/>
            <a:ext cx="4986062" cy="544618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65" y="1971188"/>
            <a:ext cx="2390476" cy="16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 Notice"/>
          <p:cNvSpPr/>
          <p:nvPr/>
        </p:nvSpPr>
        <p:spPr bwMode="auto">
          <a:xfrm>
            <a:off x="3746181" y="601768"/>
            <a:ext cx="469963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cap="small" dirty="0">
                <a:solidFill>
                  <a:srgbClr val="4D86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 &amp; Features</a:t>
            </a:r>
            <a:endParaRPr lang="en-US" altLang="zh-CN" sz="4000" b="1" cap="small" dirty="0">
              <a:solidFill>
                <a:srgbClr val="4D86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0550" y="1238250"/>
            <a:ext cx="11010900" cy="0"/>
          </a:xfrm>
          <a:prstGeom prst="line">
            <a:avLst/>
          </a:prstGeom>
          <a:ln>
            <a:solidFill>
              <a:srgbClr val="11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915400" y="704136"/>
            <a:ext cx="2247900" cy="534114"/>
            <a:chOff x="2028559" y="4443106"/>
            <a:chExt cx="10163441" cy="2414894"/>
          </a:xfrm>
        </p:grpSpPr>
        <p:grpSp>
          <p:nvGrpSpPr>
            <p:cNvPr id="5" name="组合 4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9" name="等腰三角形 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12" name="等腰三角形 11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 flipH="1">
            <a:off x="742950" y="704136"/>
            <a:ext cx="2247900" cy="534114"/>
            <a:chOff x="2028559" y="4443106"/>
            <a:chExt cx="10163441" cy="2414894"/>
          </a:xfrm>
        </p:grpSpPr>
        <p:grpSp>
          <p:nvGrpSpPr>
            <p:cNvPr id="22" name="组合 21"/>
            <p:cNvGrpSpPr/>
            <p:nvPr/>
          </p:nvGrpSpPr>
          <p:grpSpPr>
            <a:xfrm>
              <a:off x="4956670" y="4443106"/>
              <a:ext cx="4884016" cy="2414894"/>
              <a:chOff x="4956670" y="4443106"/>
              <a:chExt cx="4884016" cy="2414894"/>
            </a:xfrm>
          </p:grpSpPr>
          <p:sp>
            <p:nvSpPr>
              <p:cNvPr id="35" name="等腰三角形 34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492614" y="5410200"/>
              <a:ext cx="2928111" cy="1447800"/>
              <a:chOff x="4956670" y="4443106"/>
              <a:chExt cx="4884016" cy="2414894"/>
            </a:xfrm>
          </p:grpSpPr>
          <p:sp>
            <p:nvSpPr>
              <p:cNvPr id="33" name="等腰三角形 32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7721714" y="5048250"/>
              <a:ext cx="3660139" cy="1809750"/>
              <a:chOff x="4956670" y="4443106"/>
              <a:chExt cx="4884016" cy="2414894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028559" y="6342960"/>
              <a:ext cx="1041643" cy="515039"/>
              <a:chOff x="4956670" y="4443106"/>
              <a:chExt cx="4884016" cy="2414894"/>
            </a:xfrm>
          </p:grpSpPr>
          <p:sp>
            <p:nvSpPr>
              <p:cNvPr id="29" name="等腰三角形 28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1150357" y="6342960"/>
              <a:ext cx="1041643" cy="515039"/>
              <a:chOff x="4956670" y="4443106"/>
              <a:chExt cx="4884016" cy="2414894"/>
            </a:xfrm>
          </p:grpSpPr>
          <p:sp>
            <p:nvSpPr>
              <p:cNvPr id="27" name="等腰三角形 26"/>
              <p:cNvSpPr/>
              <p:nvPr/>
            </p:nvSpPr>
            <p:spPr>
              <a:xfrm>
                <a:off x="4956670" y="4443106"/>
                <a:ext cx="4884016" cy="2414894"/>
              </a:xfrm>
              <a:prstGeom prst="triangle">
                <a:avLst/>
              </a:prstGeom>
              <a:solidFill>
                <a:srgbClr val="4D86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956670" y="4443106"/>
                <a:ext cx="2442008" cy="2414894"/>
              </a:xfrm>
              <a:custGeom>
                <a:avLst/>
                <a:gdLst>
                  <a:gd name="connsiteX0" fmla="*/ 2442008 w 2442008"/>
                  <a:gd name="connsiteY0" fmla="*/ 0 h 2414894"/>
                  <a:gd name="connsiteX1" fmla="*/ 2415869 w 2442008"/>
                  <a:gd name="connsiteY1" fmla="*/ 2414894 h 2414894"/>
                  <a:gd name="connsiteX2" fmla="*/ 0 w 2442008"/>
                  <a:gd name="connsiteY2" fmla="*/ 2414894 h 241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42008" h="2414894">
                    <a:moveTo>
                      <a:pt x="2442008" y="0"/>
                    </a:moveTo>
                    <a:lnTo>
                      <a:pt x="2415869" y="2414894"/>
                    </a:lnTo>
                    <a:lnTo>
                      <a:pt x="0" y="2414894"/>
                    </a:lnTo>
                    <a:close/>
                  </a:path>
                </a:pathLst>
              </a:custGeom>
              <a:solidFill>
                <a:srgbClr val="11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0" name="Freeform 5"/>
          <p:cNvSpPr/>
          <p:nvPr/>
        </p:nvSpPr>
        <p:spPr bwMode="auto">
          <a:xfrm>
            <a:off x="742950" y="1309132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1" name="Freeform 6"/>
          <p:cNvSpPr/>
          <p:nvPr/>
        </p:nvSpPr>
        <p:spPr bwMode="auto">
          <a:xfrm>
            <a:off x="742950" y="207170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2" name="Freeform 7"/>
          <p:cNvSpPr/>
          <p:nvPr/>
        </p:nvSpPr>
        <p:spPr bwMode="auto">
          <a:xfrm>
            <a:off x="742950" y="2740136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3" name="Freeform 8"/>
          <p:cNvSpPr/>
          <p:nvPr/>
        </p:nvSpPr>
        <p:spPr bwMode="auto">
          <a:xfrm>
            <a:off x="742950" y="3339527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4" name="Freeform 9"/>
          <p:cNvSpPr/>
          <p:nvPr/>
        </p:nvSpPr>
        <p:spPr bwMode="auto">
          <a:xfrm>
            <a:off x="742950" y="4045614"/>
            <a:ext cx="1920558" cy="1333722"/>
          </a:xfrm>
          <a:custGeom>
            <a:avLst/>
            <a:gdLst>
              <a:gd name="T0" fmla="*/ 612 w 612"/>
              <a:gd name="T1" fmla="*/ 425 h 425"/>
              <a:gd name="T2" fmla="*/ 0 w 612"/>
              <a:gd name="T3" fmla="*/ 425 h 425"/>
              <a:gd name="T4" fmla="*/ 0 w 612"/>
              <a:gd name="T5" fmla="*/ 177 h 425"/>
              <a:gd name="T6" fmla="*/ 314 w 612"/>
              <a:gd name="T7" fmla="*/ 0 h 425"/>
              <a:gd name="T8" fmla="*/ 612 w 612"/>
              <a:gd name="T9" fmla="*/ 177 h 425"/>
              <a:gd name="T10" fmla="*/ 612 w 612"/>
              <a:gd name="T1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425">
                <a:moveTo>
                  <a:pt x="612" y="425"/>
                </a:moveTo>
                <a:lnTo>
                  <a:pt x="0" y="425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425"/>
                </a:lnTo>
                <a:close/>
              </a:path>
            </a:pathLst>
          </a:custGeom>
          <a:solidFill>
            <a:srgbClr val="4D86B3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75" name="Freeform 10"/>
          <p:cNvSpPr/>
          <p:nvPr/>
        </p:nvSpPr>
        <p:spPr bwMode="auto">
          <a:xfrm>
            <a:off x="742950" y="4830155"/>
            <a:ext cx="1920558" cy="1889177"/>
          </a:xfrm>
          <a:custGeom>
            <a:avLst/>
            <a:gdLst>
              <a:gd name="T0" fmla="*/ 612 w 612"/>
              <a:gd name="T1" fmla="*/ 602 h 602"/>
              <a:gd name="T2" fmla="*/ 0 w 612"/>
              <a:gd name="T3" fmla="*/ 602 h 602"/>
              <a:gd name="T4" fmla="*/ 0 w 612"/>
              <a:gd name="T5" fmla="*/ 177 h 602"/>
              <a:gd name="T6" fmla="*/ 314 w 612"/>
              <a:gd name="T7" fmla="*/ 0 h 602"/>
              <a:gd name="T8" fmla="*/ 612 w 612"/>
              <a:gd name="T9" fmla="*/ 177 h 602"/>
              <a:gd name="T10" fmla="*/ 612 w 612"/>
              <a:gd name="T11" fmla="*/ 602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602">
                <a:moveTo>
                  <a:pt x="612" y="602"/>
                </a:moveTo>
                <a:lnTo>
                  <a:pt x="0" y="602"/>
                </a:lnTo>
                <a:lnTo>
                  <a:pt x="0" y="177"/>
                </a:lnTo>
                <a:lnTo>
                  <a:pt x="314" y="0"/>
                </a:lnTo>
                <a:lnTo>
                  <a:pt x="612" y="177"/>
                </a:lnTo>
                <a:lnTo>
                  <a:pt x="612" y="602"/>
                </a:lnTo>
                <a:close/>
              </a:path>
            </a:pathLst>
          </a:custGeom>
          <a:solidFill>
            <a:srgbClr val="113A59"/>
          </a:solidFill>
          <a:ln>
            <a:noFill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95" name="TextBox 153"/>
          <p:cNvSpPr txBox="1"/>
          <p:nvPr/>
        </p:nvSpPr>
        <p:spPr bwMode="auto">
          <a:xfrm>
            <a:off x="895350" y="5513133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前端布局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33" y="1570647"/>
            <a:ext cx="8522717" cy="50856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89" y="3066673"/>
            <a:ext cx="7014072" cy="3526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WPS 演示</Application>
  <PresentationFormat>宽屏</PresentationFormat>
  <Paragraphs>199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Calibri</vt:lpstr>
      <vt:lpstr>Calibri</vt:lpstr>
      <vt:lpstr>Arial Unicode MS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Vermouth</cp:lastModifiedBy>
  <cp:revision>172</cp:revision>
  <dcterms:created xsi:type="dcterms:W3CDTF">2014-10-17T09:11:00Z</dcterms:created>
  <dcterms:modified xsi:type="dcterms:W3CDTF">2018-09-09T14:43:39Z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